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21945600" cy="32918400"/>
  <p:notesSz cx="6858000" cy="9144000"/>
  <p:defaultTextStyle>
    <a:defPPr>
      <a:defRPr lang="en-US"/>
    </a:defPPr>
    <a:lvl1pPr marL="0" algn="l" defTabSz="1567465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1pPr>
    <a:lvl2pPr marL="1567465" algn="l" defTabSz="1567465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2pPr>
    <a:lvl3pPr marL="3134930" algn="l" defTabSz="1567465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3pPr>
    <a:lvl4pPr marL="4702395" algn="l" defTabSz="1567465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4pPr>
    <a:lvl5pPr marL="6269860" algn="l" defTabSz="1567465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5pPr>
    <a:lvl6pPr marL="7837326" algn="l" defTabSz="1567465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6pPr>
    <a:lvl7pPr marL="9404791" algn="l" defTabSz="1567465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7pPr>
    <a:lvl8pPr marL="10972256" algn="l" defTabSz="1567465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8pPr>
    <a:lvl9pPr marL="12539721" algn="l" defTabSz="1567465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483">
          <p15:clr>
            <a:srgbClr val="A4A3A4"/>
          </p15:clr>
        </p15:guide>
        <p15:guide id="2" pos="133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2E67A3"/>
    <a:srgbClr val="214C75"/>
    <a:srgbClr val="99CCFF"/>
    <a:srgbClr val="FFFFFF"/>
    <a:srgbClr val="1F18FC"/>
    <a:srgbClr val="3B89DC"/>
    <a:srgbClr val="3370AE"/>
    <a:srgbClr val="F3B329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0601" autoAdjust="0"/>
    <p:restoredTop sz="94726"/>
  </p:normalViewPr>
  <p:slideViewPr>
    <p:cSldViewPr snapToGrid="0" snapToObjects="1">
      <p:cViewPr>
        <p:scale>
          <a:sx n="55" d="100"/>
          <a:sy n="55" d="100"/>
        </p:scale>
        <p:origin x="2632" y="-5872"/>
      </p:cViewPr>
      <p:guideLst>
        <p:guide orient="horz" pos="11483"/>
        <p:guide pos="1330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30D79F-A68E-654B-AE6B-1B6B82E147A3}" type="datetime1">
              <a:rPr lang="en-US" smtClean="0"/>
              <a:t>3/4/25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11E627-068E-C64B-925C-8E550ED2B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906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6958C9-14DA-544E-978E-27F2069DEFAC}" type="datetime1">
              <a:rPr lang="en-US" smtClean="0"/>
              <a:t>3/4/25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685800"/>
            <a:ext cx="228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E9BD7-9FB3-F443-9965-3466625F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480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567465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1pPr>
    <a:lvl2pPr marL="1567465" algn="l" defTabSz="1567465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2pPr>
    <a:lvl3pPr marL="3134930" algn="l" defTabSz="1567465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3pPr>
    <a:lvl4pPr marL="4702395" algn="l" defTabSz="1567465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4pPr>
    <a:lvl5pPr marL="6269860" algn="l" defTabSz="1567465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5pPr>
    <a:lvl6pPr marL="7837326" algn="l" defTabSz="1567465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6pPr>
    <a:lvl7pPr marL="9404791" algn="l" defTabSz="1567465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7pPr>
    <a:lvl8pPr marL="10972256" algn="l" defTabSz="1567465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8pPr>
    <a:lvl9pPr marL="12539721" algn="l" defTabSz="1567465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685800"/>
            <a:ext cx="228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099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10226043"/>
            <a:ext cx="18653760" cy="70561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91840" y="18653760"/>
            <a:ext cx="1536192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5674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134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7023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269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837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404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9722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5397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3B212-9B71-C943-89E5-6D799766021A}" type="datetime1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FFBA-D2E7-494B-ABFD-47669AA30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983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0519A-4800-7846-8527-51224A69BF0A}" type="datetime1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FFBA-D2E7-494B-ABFD-47669AA30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877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910560" y="1318265"/>
            <a:ext cx="4937760" cy="280873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7280" y="1318265"/>
            <a:ext cx="14447520" cy="280873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60E15-EE31-2440-B0CB-A06AA62E5B97}" type="datetime1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FFBA-D2E7-494B-ABFD-47669AA30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44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E6601-AA76-3A4C-9A71-97E3C163C8CF}" type="datetime1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FFBA-D2E7-494B-ABFD-47669AA30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747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3551" y="21153122"/>
            <a:ext cx="18653760" cy="6537960"/>
          </a:xfrm>
        </p:spPr>
        <p:txBody>
          <a:bodyPr anchor="t"/>
          <a:lstStyle>
            <a:lvl1pPr algn="l">
              <a:defRPr sz="13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3551" y="13952225"/>
            <a:ext cx="18653760" cy="7200898"/>
          </a:xfrm>
        </p:spPr>
        <p:txBody>
          <a:bodyPr anchor="b"/>
          <a:lstStyle>
            <a:lvl1pPr marL="0" indent="0">
              <a:buNone/>
              <a:defRPr sz="6800">
                <a:solidFill>
                  <a:schemeClr val="tx1">
                    <a:tint val="75000"/>
                  </a:schemeClr>
                </a:solidFill>
              </a:defRPr>
            </a:lvl1pPr>
            <a:lvl2pPr marL="1567465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2pPr>
            <a:lvl3pPr marL="3134930" indent="0">
              <a:buNone/>
              <a:defRPr sz="5500">
                <a:solidFill>
                  <a:schemeClr val="tx1">
                    <a:tint val="75000"/>
                  </a:schemeClr>
                </a:solidFill>
              </a:defRPr>
            </a:lvl3pPr>
            <a:lvl4pPr marL="4702395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626986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7837326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940479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10972256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253972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EF899-7E31-9441-A160-9A0AA94114F2}" type="datetime1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FFBA-D2E7-494B-ABFD-47669AA30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98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7680963"/>
            <a:ext cx="9692640" cy="21724622"/>
          </a:xfrm>
        </p:spPr>
        <p:txBody>
          <a:bodyPr/>
          <a:lstStyle>
            <a:lvl1pPr>
              <a:defRPr sz="9600"/>
            </a:lvl1pPr>
            <a:lvl2pPr>
              <a:defRPr sz="8200"/>
            </a:lvl2pPr>
            <a:lvl3pPr>
              <a:defRPr sz="6800"/>
            </a:lvl3pPr>
            <a:lvl4pPr>
              <a:defRPr sz="6200"/>
            </a:lvl4pPr>
            <a:lvl5pPr>
              <a:defRPr sz="6200"/>
            </a:lvl5pPr>
            <a:lvl6pPr>
              <a:defRPr sz="6200"/>
            </a:lvl6pPr>
            <a:lvl7pPr>
              <a:defRPr sz="6200"/>
            </a:lvl7pPr>
            <a:lvl8pPr>
              <a:defRPr sz="6200"/>
            </a:lvl8pPr>
            <a:lvl9pPr>
              <a:defRPr sz="6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55680" y="7680963"/>
            <a:ext cx="9692640" cy="21724622"/>
          </a:xfrm>
        </p:spPr>
        <p:txBody>
          <a:bodyPr/>
          <a:lstStyle>
            <a:lvl1pPr>
              <a:defRPr sz="9600"/>
            </a:lvl1pPr>
            <a:lvl2pPr>
              <a:defRPr sz="8200"/>
            </a:lvl2pPr>
            <a:lvl3pPr>
              <a:defRPr sz="6800"/>
            </a:lvl3pPr>
            <a:lvl4pPr>
              <a:defRPr sz="6200"/>
            </a:lvl4pPr>
            <a:lvl5pPr>
              <a:defRPr sz="6200"/>
            </a:lvl5pPr>
            <a:lvl6pPr>
              <a:defRPr sz="6200"/>
            </a:lvl6pPr>
            <a:lvl7pPr>
              <a:defRPr sz="6200"/>
            </a:lvl7pPr>
            <a:lvl8pPr>
              <a:defRPr sz="6200"/>
            </a:lvl8pPr>
            <a:lvl9pPr>
              <a:defRPr sz="6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CB5C4-8627-6F41-9AE6-42C3E06A182B}" type="datetime1">
              <a:rPr lang="en-US" smtClean="0"/>
              <a:t>3/4/25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FFBA-D2E7-494B-ABFD-47669AA30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381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7368542"/>
            <a:ext cx="9696451" cy="3070857"/>
          </a:xfrm>
        </p:spPr>
        <p:txBody>
          <a:bodyPr anchor="b"/>
          <a:lstStyle>
            <a:lvl1pPr marL="0" indent="0">
              <a:buNone/>
              <a:defRPr sz="8200" b="1"/>
            </a:lvl1pPr>
            <a:lvl2pPr marL="1567465" indent="0">
              <a:buNone/>
              <a:defRPr sz="6800" b="1"/>
            </a:lvl2pPr>
            <a:lvl3pPr marL="3134930" indent="0">
              <a:buNone/>
              <a:defRPr sz="6200" b="1"/>
            </a:lvl3pPr>
            <a:lvl4pPr marL="4702395" indent="0">
              <a:buNone/>
              <a:defRPr sz="5500" b="1"/>
            </a:lvl4pPr>
            <a:lvl5pPr marL="6269860" indent="0">
              <a:buNone/>
              <a:defRPr sz="5500" b="1"/>
            </a:lvl5pPr>
            <a:lvl6pPr marL="7837326" indent="0">
              <a:buNone/>
              <a:defRPr sz="5500" b="1"/>
            </a:lvl6pPr>
            <a:lvl7pPr marL="9404791" indent="0">
              <a:buNone/>
              <a:defRPr sz="5500" b="1"/>
            </a:lvl7pPr>
            <a:lvl8pPr marL="10972256" indent="0">
              <a:buNone/>
              <a:defRPr sz="5500" b="1"/>
            </a:lvl8pPr>
            <a:lvl9pPr marL="12539721" indent="0">
              <a:buNone/>
              <a:defRPr sz="55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10439399"/>
            <a:ext cx="9696451" cy="18966183"/>
          </a:xfrm>
        </p:spPr>
        <p:txBody>
          <a:bodyPr/>
          <a:lstStyle>
            <a:lvl1pPr>
              <a:defRPr sz="8200"/>
            </a:lvl1pPr>
            <a:lvl2pPr>
              <a:defRPr sz="6800"/>
            </a:lvl2pPr>
            <a:lvl3pPr>
              <a:defRPr sz="6200"/>
            </a:lvl3pPr>
            <a:lvl4pPr>
              <a:defRPr sz="5500"/>
            </a:lvl4pPr>
            <a:lvl5pPr>
              <a:defRPr sz="5500"/>
            </a:lvl5pPr>
            <a:lvl6pPr>
              <a:defRPr sz="5500"/>
            </a:lvl6pPr>
            <a:lvl7pPr>
              <a:defRPr sz="5500"/>
            </a:lvl7pPr>
            <a:lvl8pPr>
              <a:defRPr sz="5500"/>
            </a:lvl8pPr>
            <a:lvl9pPr>
              <a:defRPr sz="5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148062" y="7368542"/>
            <a:ext cx="9700260" cy="3070857"/>
          </a:xfrm>
        </p:spPr>
        <p:txBody>
          <a:bodyPr anchor="b"/>
          <a:lstStyle>
            <a:lvl1pPr marL="0" indent="0">
              <a:buNone/>
              <a:defRPr sz="8200" b="1"/>
            </a:lvl1pPr>
            <a:lvl2pPr marL="1567465" indent="0">
              <a:buNone/>
              <a:defRPr sz="6800" b="1"/>
            </a:lvl2pPr>
            <a:lvl3pPr marL="3134930" indent="0">
              <a:buNone/>
              <a:defRPr sz="6200" b="1"/>
            </a:lvl3pPr>
            <a:lvl4pPr marL="4702395" indent="0">
              <a:buNone/>
              <a:defRPr sz="5500" b="1"/>
            </a:lvl4pPr>
            <a:lvl5pPr marL="6269860" indent="0">
              <a:buNone/>
              <a:defRPr sz="5500" b="1"/>
            </a:lvl5pPr>
            <a:lvl6pPr marL="7837326" indent="0">
              <a:buNone/>
              <a:defRPr sz="5500" b="1"/>
            </a:lvl6pPr>
            <a:lvl7pPr marL="9404791" indent="0">
              <a:buNone/>
              <a:defRPr sz="5500" b="1"/>
            </a:lvl7pPr>
            <a:lvl8pPr marL="10972256" indent="0">
              <a:buNone/>
              <a:defRPr sz="5500" b="1"/>
            </a:lvl8pPr>
            <a:lvl9pPr marL="12539721" indent="0">
              <a:buNone/>
              <a:defRPr sz="55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148062" y="10439399"/>
            <a:ext cx="9700260" cy="18966183"/>
          </a:xfrm>
        </p:spPr>
        <p:txBody>
          <a:bodyPr/>
          <a:lstStyle>
            <a:lvl1pPr>
              <a:defRPr sz="8200"/>
            </a:lvl1pPr>
            <a:lvl2pPr>
              <a:defRPr sz="6800"/>
            </a:lvl2pPr>
            <a:lvl3pPr>
              <a:defRPr sz="6200"/>
            </a:lvl3pPr>
            <a:lvl4pPr>
              <a:defRPr sz="5500"/>
            </a:lvl4pPr>
            <a:lvl5pPr>
              <a:defRPr sz="5500"/>
            </a:lvl5pPr>
            <a:lvl6pPr>
              <a:defRPr sz="5500"/>
            </a:lvl6pPr>
            <a:lvl7pPr>
              <a:defRPr sz="5500"/>
            </a:lvl7pPr>
            <a:lvl8pPr>
              <a:defRPr sz="5500"/>
            </a:lvl8pPr>
            <a:lvl9pPr>
              <a:defRPr sz="5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A8DDF-44CA-3B46-9CF6-DB651FB144C8}" type="datetime1">
              <a:rPr lang="en-US" smtClean="0"/>
              <a:t>3/4/25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FFBA-D2E7-494B-ABFD-47669AA30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64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AFFD2-E691-6A42-9EBE-C7EC704D94CA}" type="datetime1">
              <a:rPr lang="en-US" smtClean="0"/>
              <a:t>3/4/25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FFBA-D2E7-494B-ABFD-47669AA30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351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9DC7F-E2F0-E048-8CA5-776CC9EA47ED}" type="datetime1">
              <a:rPr lang="en-US" smtClean="0"/>
              <a:t>3/4/25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FFBA-D2E7-494B-ABFD-47669AA30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909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1" y="1310640"/>
            <a:ext cx="7219951" cy="5577840"/>
          </a:xfrm>
        </p:spPr>
        <p:txBody>
          <a:bodyPr anchor="b"/>
          <a:lstStyle>
            <a:lvl1pPr algn="l">
              <a:defRPr sz="6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80120" y="1310643"/>
            <a:ext cx="12268200" cy="28094942"/>
          </a:xfrm>
        </p:spPr>
        <p:txBody>
          <a:bodyPr/>
          <a:lstStyle>
            <a:lvl1pPr>
              <a:defRPr sz="11000"/>
            </a:lvl1pPr>
            <a:lvl2pPr>
              <a:defRPr sz="9600"/>
            </a:lvl2pPr>
            <a:lvl3pPr>
              <a:defRPr sz="8200"/>
            </a:lvl3pPr>
            <a:lvl4pPr>
              <a:defRPr sz="6800"/>
            </a:lvl4pPr>
            <a:lvl5pPr>
              <a:defRPr sz="6800"/>
            </a:lvl5pPr>
            <a:lvl6pPr>
              <a:defRPr sz="6800"/>
            </a:lvl6pPr>
            <a:lvl7pPr>
              <a:defRPr sz="6800"/>
            </a:lvl7pPr>
            <a:lvl8pPr>
              <a:defRPr sz="6800"/>
            </a:lvl8pPr>
            <a:lvl9pPr>
              <a:defRPr sz="6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1" y="6888483"/>
            <a:ext cx="7219951" cy="22517102"/>
          </a:xfrm>
        </p:spPr>
        <p:txBody>
          <a:bodyPr/>
          <a:lstStyle>
            <a:lvl1pPr marL="0" indent="0">
              <a:buNone/>
              <a:defRPr sz="4800"/>
            </a:lvl1pPr>
            <a:lvl2pPr marL="1567465" indent="0">
              <a:buNone/>
              <a:defRPr sz="4100"/>
            </a:lvl2pPr>
            <a:lvl3pPr marL="3134930" indent="0">
              <a:buNone/>
              <a:defRPr sz="3500"/>
            </a:lvl3pPr>
            <a:lvl4pPr marL="4702395" indent="0">
              <a:buNone/>
              <a:defRPr sz="3100"/>
            </a:lvl4pPr>
            <a:lvl5pPr marL="6269860" indent="0">
              <a:buNone/>
              <a:defRPr sz="3100"/>
            </a:lvl5pPr>
            <a:lvl6pPr marL="7837326" indent="0">
              <a:buNone/>
              <a:defRPr sz="3100"/>
            </a:lvl6pPr>
            <a:lvl7pPr marL="9404791" indent="0">
              <a:buNone/>
              <a:defRPr sz="3100"/>
            </a:lvl7pPr>
            <a:lvl8pPr marL="10972256" indent="0">
              <a:buNone/>
              <a:defRPr sz="3100"/>
            </a:lvl8pPr>
            <a:lvl9pPr marL="12539721" indent="0">
              <a:buNone/>
              <a:defRPr sz="3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6800A-0209-5F4E-B0A8-0187BEEE044E}" type="datetime1">
              <a:rPr lang="en-US" smtClean="0"/>
              <a:t>3/4/25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FFBA-D2E7-494B-ABFD-47669AA30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0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1491" y="23042881"/>
            <a:ext cx="13167360" cy="2720342"/>
          </a:xfrm>
        </p:spPr>
        <p:txBody>
          <a:bodyPr anchor="b"/>
          <a:lstStyle>
            <a:lvl1pPr algn="l">
              <a:defRPr sz="6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01491" y="2941320"/>
            <a:ext cx="13167360" cy="19751040"/>
          </a:xfrm>
        </p:spPr>
        <p:txBody>
          <a:bodyPr/>
          <a:lstStyle>
            <a:lvl1pPr marL="0" indent="0">
              <a:buNone/>
              <a:defRPr sz="11000"/>
            </a:lvl1pPr>
            <a:lvl2pPr marL="1567465" indent="0">
              <a:buNone/>
              <a:defRPr sz="9600"/>
            </a:lvl2pPr>
            <a:lvl3pPr marL="3134930" indent="0">
              <a:buNone/>
              <a:defRPr sz="8200"/>
            </a:lvl3pPr>
            <a:lvl4pPr marL="4702395" indent="0">
              <a:buNone/>
              <a:defRPr sz="6800"/>
            </a:lvl4pPr>
            <a:lvl5pPr marL="6269860" indent="0">
              <a:buNone/>
              <a:defRPr sz="6800"/>
            </a:lvl5pPr>
            <a:lvl6pPr marL="7837326" indent="0">
              <a:buNone/>
              <a:defRPr sz="6800"/>
            </a:lvl6pPr>
            <a:lvl7pPr marL="9404791" indent="0">
              <a:buNone/>
              <a:defRPr sz="6800"/>
            </a:lvl7pPr>
            <a:lvl8pPr marL="10972256" indent="0">
              <a:buNone/>
              <a:defRPr sz="6800"/>
            </a:lvl8pPr>
            <a:lvl9pPr marL="12539721" indent="0">
              <a:buNone/>
              <a:defRPr sz="6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1491" y="25763223"/>
            <a:ext cx="13167360" cy="3863338"/>
          </a:xfrm>
        </p:spPr>
        <p:txBody>
          <a:bodyPr/>
          <a:lstStyle>
            <a:lvl1pPr marL="0" indent="0">
              <a:buNone/>
              <a:defRPr sz="4800"/>
            </a:lvl1pPr>
            <a:lvl2pPr marL="1567465" indent="0">
              <a:buNone/>
              <a:defRPr sz="4100"/>
            </a:lvl2pPr>
            <a:lvl3pPr marL="3134930" indent="0">
              <a:buNone/>
              <a:defRPr sz="3500"/>
            </a:lvl3pPr>
            <a:lvl4pPr marL="4702395" indent="0">
              <a:buNone/>
              <a:defRPr sz="3100"/>
            </a:lvl4pPr>
            <a:lvl5pPr marL="6269860" indent="0">
              <a:buNone/>
              <a:defRPr sz="3100"/>
            </a:lvl5pPr>
            <a:lvl6pPr marL="7837326" indent="0">
              <a:buNone/>
              <a:defRPr sz="3100"/>
            </a:lvl6pPr>
            <a:lvl7pPr marL="9404791" indent="0">
              <a:buNone/>
              <a:defRPr sz="3100"/>
            </a:lvl7pPr>
            <a:lvl8pPr marL="10972256" indent="0">
              <a:buNone/>
              <a:defRPr sz="3100"/>
            </a:lvl8pPr>
            <a:lvl9pPr marL="12539721" indent="0">
              <a:buNone/>
              <a:defRPr sz="3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DEDC-F4E0-1649-8929-DA2F11B694C5}" type="datetime1">
              <a:rPr lang="en-US" smtClean="0"/>
              <a:t>3/4/25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FFBA-D2E7-494B-ABFD-47669AA30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58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1318263"/>
            <a:ext cx="19751040" cy="5486400"/>
          </a:xfrm>
          <a:prstGeom prst="rect">
            <a:avLst/>
          </a:prstGeom>
        </p:spPr>
        <p:txBody>
          <a:bodyPr vert="horz" lIns="313493" tIns="156747" rIns="313493" bIns="156747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7680963"/>
            <a:ext cx="19751040" cy="21724622"/>
          </a:xfrm>
          <a:prstGeom prst="rect">
            <a:avLst/>
          </a:prstGeom>
        </p:spPr>
        <p:txBody>
          <a:bodyPr vert="horz" lIns="313493" tIns="156747" rIns="313493" bIns="156747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30510482"/>
            <a:ext cx="5120640" cy="1752600"/>
          </a:xfrm>
          <a:prstGeom prst="rect">
            <a:avLst/>
          </a:prstGeom>
        </p:spPr>
        <p:txBody>
          <a:bodyPr vert="horz" lIns="313493" tIns="156747" rIns="313493" bIns="156747" rtlCol="0" anchor="ctr"/>
          <a:lstStyle>
            <a:lvl1pPr algn="l">
              <a:defRPr sz="4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0F925-9313-EB45-9D16-BF78D0B2FAE2}" type="datetime1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98080" y="30510482"/>
            <a:ext cx="6949440" cy="1752600"/>
          </a:xfrm>
          <a:prstGeom prst="rect">
            <a:avLst/>
          </a:prstGeom>
        </p:spPr>
        <p:txBody>
          <a:bodyPr vert="horz" lIns="313493" tIns="156747" rIns="313493" bIns="156747" rtlCol="0" anchor="ctr"/>
          <a:lstStyle>
            <a:lvl1pPr algn="ctr">
              <a:defRPr sz="4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727680" y="30510482"/>
            <a:ext cx="5120640" cy="1752600"/>
          </a:xfrm>
          <a:prstGeom prst="rect">
            <a:avLst/>
          </a:prstGeom>
        </p:spPr>
        <p:txBody>
          <a:bodyPr vert="horz" lIns="313493" tIns="156747" rIns="313493" bIns="156747" rtlCol="0" anchor="ctr"/>
          <a:lstStyle>
            <a:lvl1pPr algn="r">
              <a:defRPr sz="4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CFFBA-D2E7-494B-ABFD-47669AA30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134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1567465" rtl="0" eaLnBrk="1" latinLnBrk="0" hangingPunct="1">
        <a:spcBef>
          <a:spcPct val="0"/>
        </a:spcBef>
        <a:buNone/>
        <a:defRPr sz="15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75599" indent="-1175599" algn="l" defTabSz="1567465" rtl="0" eaLnBrk="1" latinLnBrk="0" hangingPunct="1">
        <a:spcBef>
          <a:spcPct val="20000"/>
        </a:spcBef>
        <a:buFont typeface="Arial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1pPr>
      <a:lvl2pPr marL="2547130" indent="-979665" algn="l" defTabSz="1567465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2pPr>
      <a:lvl3pPr marL="3918662" indent="-783732" algn="l" defTabSz="1567465" rtl="0" eaLnBrk="1" latinLnBrk="0" hangingPunct="1">
        <a:spcBef>
          <a:spcPct val="20000"/>
        </a:spcBef>
        <a:buFont typeface="Arial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127" indent="-783732" algn="l" defTabSz="1567465" rtl="0" eaLnBrk="1" latinLnBrk="0" hangingPunct="1">
        <a:spcBef>
          <a:spcPct val="20000"/>
        </a:spcBef>
        <a:buFont typeface="Arial"/>
        <a:buChar char="–"/>
        <a:defRPr sz="6800" kern="1200">
          <a:solidFill>
            <a:schemeClr val="tx1"/>
          </a:solidFill>
          <a:latin typeface="+mn-lt"/>
          <a:ea typeface="+mn-ea"/>
          <a:cs typeface="+mn-cs"/>
        </a:defRPr>
      </a:lvl4pPr>
      <a:lvl5pPr marL="7053593" indent="-783732" algn="l" defTabSz="1567465" rtl="0" eaLnBrk="1" latinLnBrk="0" hangingPunct="1">
        <a:spcBef>
          <a:spcPct val="20000"/>
        </a:spcBef>
        <a:buFont typeface="Arial"/>
        <a:buChar char="»"/>
        <a:defRPr sz="6800" kern="1200">
          <a:solidFill>
            <a:schemeClr val="tx1"/>
          </a:solidFill>
          <a:latin typeface="+mn-lt"/>
          <a:ea typeface="+mn-ea"/>
          <a:cs typeface="+mn-cs"/>
        </a:defRPr>
      </a:lvl5pPr>
      <a:lvl6pPr marL="8621058" indent="-783732" algn="l" defTabSz="1567465" rtl="0" eaLnBrk="1" latinLnBrk="0" hangingPunct="1">
        <a:spcBef>
          <a:spcPct val="20000"/>
        </a:spcBef>
        <a:buFont typeface="Arial"/>
        <a:buChar char="•"/>
        <a:defRPr sz="6800" kern="1200">
          <a:solidFill>
            <a:schemeClr val="tx1"/>
          </a:solidFill>
          <a:latin typeface="+mn-lt"/>
          <a:ea typeface="+mn-ea"/>
          <a:cs typeface="+mn-cs"/>
        </a:defRPr>
      </a:lvl6pPr>
      <a:lvl7pPr marL="10188523" indent="-783732" algn="l" defTabSz="1567465" rtl="0" eaLnBrk="1" latinLnBrk="0" hangingPunct="1">
        <a:spcBef>
          <a:spcPct val="20000"/>
        </a:spcBef>
        <a:buFont typeface="Arial"/>
        <a:buChar char="•"/>
        <a:defRPr sz="6800" kern="1200">
          <a:solidFill>
            <a:schemeClr val="tx1"/>
          </a:solidFill>
          <a:latin typeface="+mn-lt"/>
          <a:ea typeface="+mn-ea"/>
          <a:cs typeface="+mn-cs"/>
        </a:defRPr>
      </a:lvl7pPr>
      <a:lvl8pPr marL="11755988" indent="-783732" algn="l" defTabSz="1567465" rtl="0" eaLnBrk="1" latinLnBrk="0" hangingPunct="1">
        <a:spcBef>
          <a:spcPct val="20000"/>
        </a:spcBef>
        <a:buFont typeface="Arial"/>
        <a:buChar char="•"/>
        <a:defRPr sz="6800" kern="1200">
          <a:solidFill>
            <a:schemeClr val="tx1"/>
          </a:solidFill>
          <a:latin typeface="+mn-lt"/>
          <a:ea typeface="+mn-ea"/>
          <a:cs typeface="+mn-cs"/>
        </a:defRPr>
      </a:lvl8pPr>
      <a:lvl9pPr marL="13323453" indent="-783732" algn="l" defTabSz="1567465" rtl="0" eaLnBrk="1" latinLnBrk="0" hangingPunct="1">
        <a:spcBef>
          <a:spcPct val="20000"/>
        </a:spcBef>
        <a:buFont typeface="Arial"/>
        <a:buChar char="•"/>
        <a:defRPr sz="6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67465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1pPr>
      <a:lvl2pPr marL="1567465" algn="l" defTabSz="1567465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2pPr>
      <a:lvl3pPr marL="3134930" algn="l" defTabSz="1567465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3pPr>
      <a:lvl4pPr marL="4702395" algn="l" defTabSz="1567465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4pPr>
      <a:lvl5pPr marL="6269860" algn="l" defTabSz="1567465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5pPr>
      <a:lvl6pPr marL="7837326" algn="l" defTabSz="1567465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6pPr>
      <a:lvl7pPr marL="9404791" algn="l" defTabSz="1567465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256" algn="l" defTabSz="1567465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8pPr>
      <a:lvl9pPr marL="12539721" algn="l" defTabSz="1567465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hyperlink" Target="https://path-cc.io/" TargetMode="External"/><Relationship Id="rId18" Type="http://schemas.openxmlformats.org/officeDocument/2006/relationships/hyperlink" Target="https://pegasus.isi.edu/contact/" TargetMode="External"/><Relationship Id="rId26" Type="http://schemas.openxmlformats.org/officeDocument/2006/relationships/image" Target="../media/image15.png"/><Relationship Id="rId21" Type="http://schemas.openxmlformats.org/officeDocument/2006/relationships/image" Target="../media/image10.png"/><Relationship Id="rId34" Type="http://schemas.openxmlformats.org/officeDocument/2006/relationships/image" Target="../media/image23.png"/><Relationship Id="rId7" Type="http://schemas.openxmlformats.org/officeDocument/2006/relationships/image" Target="../media/image3.png"/><Relationship Id="rId12" Type="http://schemas.openxmlformats.org/officeDocument/2006/relationships/hyperlink" Target="https://access-ci.org/" TargetMode="External"/><Relationship Id="rId17" Type="http://schemas.openxmlformats.org/officeDocument/2006/relationships/hyperlink" Target="mailto:pegasus-support@isi.edu" TargetMode="External"/><Relationship Id="rId25" Type="http://schemas.openxmlformats.org/officeDocument/2006/relationships/image" Target="../media/image14.png"/><Relationship Id="rId3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pegasus.isi.edu/documentation/" TargetMode="External"/><Relationship Id="rId20" Type="http://schemas.openxmlformats.org/officeDocument/2006/relationships/image" Target="../media/image9.png"/><Relationship Id="rId29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emf"/><Relationship Id="rId11" Type="http://schemas.openxmlformats.org/officeDocument/2006/relationships/image" Target="../media/image6.png"/><Relationship Id="rId24" Type="http://schemas.openxmlformats.org/officeDocument/2006/relationships/image" Target="../media/image13.png"/><Relationship Id="rId32" Type="http://schemas.openxmlformats.org/officeDocument/2006/relationships/image" Target="../media/image21.png"/><Relationship Id="rId37" Type="http://schemas.openxmlformats.org/officeDocument/2006/relationships/image" Target="../media/image26.png"/><Relationship Id="rId5" Type="http://schemas.openxmlformats.org/officeDocument/2006/relationships/hyperlink" Target="http://pegasus.isi.edu" TargetMode="External"/><Relationship Id="rId15" Type="http://schemas.openxmlformats.org/officeDocument/2006/relationships/image" Target="../media/image8.jpg"/><Relationship Id="rId23" Type="http://schemas.openxmlformats.org/officeDocument/2006/relationships/image" Target="../media/image12.png"/><Relationship Id="rId28" Type="http://schemas.openxmlformats.org/officeDocument/2006/relationships/image" Target="../media/image17.png"/><Relationship Id="rId36" Type="http://schemas.openxmlformats.org/officeDocument/2006/relationships/image" Target="../media/image25.png"/><Relationship Id="rId10" Type="http://schemas.openxmlformats.org/officeDocument/2006/relationships/image" Target="../media/image5.png"/><Relationship Id="rId19" Type="http://schemas.openxmlformats.org/officeDocument/2006/relationships/hyperlink" Target="https://pegasus.isi.edu/office-hours/" TargetMode="External"/><Relationship Id="rId31" Type="http://schemas.openxmlformats.org/officeDocument/2006/relationships/image" Target="../media/image20.png"/><Relationship Id="rId4" Type="http://schemas.microsoft.com/office/2007/relationships/hdphoto" Target="../media/hdphoto1.wdp"/><Relationship Id="rId9" Type="http://schemas.openxmlformats.org/officeDocument/2006/relationships/hyperlink" Target="http://pegasus.isi.edu/applications" TargetMode="Externa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image" Target="../media/image16.png"/><Relationship Id="rId30" Type="http://schemas.openxmlformats.org/officeDocument/2006/relationships/image" Target="../media/image19.png"/><Relationship Id="rId35" Type="http://schemas.openxmlformats.org/officeDocument/2006/relationships/image" Target="../media/image24.png"/><Relationship Id="rId8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roup 291">
            <a:extLst>
              <a:ext uri="{FF2B5EF4-FFF2-40B4-BE49-F238E27FC236}">
                <a16:creationId xmlns:a16="http://schemas.microsoft.com/office/drawing/2014/main" id="{9E6CC84F-6EB8-9447-AF47-0290C193E94D}"/>
              </a:ext>
            </a:extLst>
          </p:cNvPr>
          <p:cNvGrpSpPr/>
          <p:nvPr/>
        </p:nvGrpSpPr>
        <p:grpSpPr>
          <a:xfrm>
            <a:off x="7530230" y="20749668"/>
            <a:ext cx="6811297" cy="11019473"/>
            <a:chOff x="629478" y="10514789"/>
            <a:chExt cx="7636190" cy="11019473"/>
          </a:xfrm>
        </p:grpSpPr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884D852D-DC60-7347-91CD-D1F3975D302E}"/>
                </a:ext>
              </a:extLst>
            </p:cNvPr>
            <p:cNvSpPr/>
            <p:nvPr/>
          </p:nvSpPr>
          <p:spPr>
            <a:xfrm>
              <a:off x="629478" y="10854394"/>
              <a:ext cx="7636190" cy="1067986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14C75"/>
              </a:solidFill>
            </a:ln>
          </p:spPr>
          <p:txBody>
            <a:bodyPr wrap="square" lIns="70336" tIns="35168" rIns="70336" bIns="35168">
              <a:noAutofit/>
            </a:bodyPr>
            <a:lstStyle/>
            <a:p>
              <a:pPr marL="131879" lvl="1">
                <a:lnSpc>
                  <a:spcPct val="120000"/>
                </a:lnSpc>
                <a:spcBef>
                  <a:spcPts val="3600"/>
                </a:spcBef>
              </a:pPr>
              <a:endParaRPr lang="en-US" sz="2900" dirty="0"/>
            </a:p>
          </p:txBody>
        </p:sp>
        <p:sp>
          <p:nvSpPr>
            <p:cNvPr id="294" name="Rounded Rectangle 293">
              <a:extLst>
                <a:ext uri="{FF2B5EF4-FFF2-40B4-BE49-F238E27FC236}">
                  <a16:creationId xmlns:a16="http://schemas.microsoft.com/office/drawing/2014/main" id="{A21EF12F-9F83-D846-952C-09E32CD95D26}"/>
                </a:ext>
              </a:extLst>
            </p:cNvPr>
            <p:cNvSpPr/>
            <p:nvPr/>
          </p:nvSpPr>
          <p:spPr>
            <a:xfrm>
              <a:off x="1010963" y="10514789"/>
              <a:ext cx="6904884" cy="735028"/>
            </a:xfrm>
            <a:prstGeom prst="roundRect">
              <a:avLst/>
            </a:prstGeom>
            <a:solidFill>
              <a:srgbClr val="214C75"/>
            </a:solidFill>
            <a:ln>
              <a:solidFill>
                <a:srgbClr val="214C75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70336" tIns="35168" rIns="70336" bIns="35168" rtlCol="0" anchor="ctr"/>
            <a:lstStyle/>
            <a:p>
              <a:pPr algn="ctr"/>
              <a:r>
                <a:rPr lang="en-US" sz="3800" b="1" dirty="0"/>
                <a:t>ACCESS Pegasus</a:t>
              </a:r>
            </a:p>
          </p:txBody>
        </p:sp>
      </p:grpSp>
      <p:sp>
        <p:nvSpPr>
          <p:cNvPr id="53" name="Rectangle 52"/>
          <p:cNvSpPr/>
          <p:nvPr/>
        </p:nvSpPr>
        <p:spPr>
          <a:xfrm>
            <a:off x="0" y="23833"/>
            <a:ext cx="21944013" cy="2031322"/>
          </a:xfrm>
          <a:prstGeom prst="rect">
            <a:avLst/>
          </a:prstGeom>
          <a:solidFill>
            <a:schemeClr val="bg1"/>
          </a:solidFill>
          <a:ln>
            <a:solidFill>
              <a:srgbClr val="214C7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325832" y="2553230"/>
            <a:ext cx="10646967" cy="7973139"/>
          </a:xfrm>
          <a:prstGeom prst="rect">
            <a:avLst/>
          </a:prstGeom>
          <a:solidFill>
            <a:schemeClr val="bg1"/>
          </a:solidFill>
          <a:ln>
            <a:solidFill>
              <a:srgbClr val="214C75"/>
            </a:solidFill>
          </a:ln>
        </p:spPr>
        <p:txBody>
          <a:bodyPr wrap="square" lIns="70336" tIns="35168" rIns="70336" bIns="35168">
            <a:noAutofit/>
          </a:bodyPr>
          <a:lstStyle/>
          <a:p>
            <a:pPr marL="131879" lvl="1">
              <a:lnSpc>
                <a:spcPct val="120000"/>
              </a:lnSpc>
              <a:spcBef>
                <a:spcPts val="3600"/>
              </a:spcBef>
            </a:pPr>
            <a:endParaRPr lang="en-US" sz="2900" dirty="0"/>
          </a:p>
        </p:txBody>
      </p:sp>
      <p:sp>
        <p:nvSpPr>
          <p:cNvPr id="4" name="Text Box 389"/>
          <p:cNvSpPr txBox="1">
            <a:spLocks noChangeArrowheads="1"/>
          </p:cNvSpPr>
          <p:nvPr/>
        </p:nvSpPr>
        <p:spPr bwMode="auto">
          <a:xfrm>
            <a:off x="2031999" y="197963"/>
            <a:ext cx="16739193" cy="1066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371" tIns="40185" rIns="80371" bIns="40185">
            <a:spAutoFit/>
          </a:bodyPr>
          <a:lstStyle>
            <a:lvl1pPr>
              <a:defRPr sz="7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7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7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7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7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3200" b="1" dirty="0">
                <a:solidFill>
                  <a:srgbClr val="2E67A3"/>
                </a:solidFill>
              </a:rPr>
              <a:t>Pegasus: Distributed Workflow Management Research and </a:t>
            </a:r>
          </a:p>
          <a:p>
            <a:pPr algn="ctr">
              <a:defRPr/>
            </a:pPr>
            <a:r>
              <a:rPr lang="en-US" sz="3200" b="1" dirty="0">
                <a:solidFill>
                  <a:srgbClr val="2E67A3"/>
                </a:solidFill>
              </a:rPr>
              <a:t>Software in Support of Science</a:t>
            </a:r>
          </a:p>
        </p:txBody>
      </p:sp>
      <p:pic>
        <p:nvPicPr>
          <p:cNvPr id="6" name="Picture 76" descr="pegasusfront-black.png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37" y="167188"/>
            <a:ext cx="1827563" cy="1887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-9510" y="31946799"/>
            <a:ext cx="21945600" cy="932797"/>
          </a:xfrm>
          <a:prstGeom prst="rect">
            <a:avLst/>
          </a:prstGeom>
          <a:solidFill>
            <a:schemeClr val="bg1"/>
          </a:solidFill>
          <a:ln>
            <a:solidFill>
              <a:srgbClr val="214C75"/>
            </a:solidFill>
          </a:ln>
        </p:spPr>
        <p:txBody>
          <a:bodyPr wrap="square" lIns="70336" tIns="35168" rIns="70336" bIns="35168">
            <a:spAutoFit/>
          </a:bodyPr>
          <a:lstStyle/>
          <a:p>
            <a:pPr marL="118447" algn="ctr">
              <a:lnSpc>
                <a:spcPct val="120000"/>
              </a:lnSpc>
            </a:pPr>
            <a:r>
              <a:rPr lang="en-US" sz="2800" b="1" dirty="0">
                <a:hlinkClick r:id="rId5"/>
              </a:rPr>
              <a:t>http://pegasus.isi.edu</a:t>
            </a:r>
            <a:r>
              <a:rPr lang="en-US" sz="2800" b="1" dirty="0"/>
              <a:t> </a:t>
            </a:r>
          </a:p>
          <a:p>
            <a:pPr marL="118447" algn="ctr">
              <a:lnSpc>
                <a:spcPct val="120000"/>
              </a:lnSpc>
            </a:pPr>
            <a:r>
              <a:rPr lang="en-US" sz="2000" b="1" dirty="0">
                <a:solidFill>
                  <a:srgbClr val="2E67A3"/>
                </a:solidFill>
              </a:rPr>
              <a:t>Supported by NSF Office of Advanced Cyberinfrastructure Grant: 2138286</a:t>
            </a:r>
          </a:p>
        </p:txBody>
      </p:sp>
      <p:pic>
        <p:nvPicPr>
          <p:cNvPr id="11" name="Picture 10" descr="Formal_Viterbi_CardOnTrans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954" y="63359"/>
            <a:ext cx="3715894" cy="130056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0322672" y="2022346"/>
            <a:ext cx="184666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1037406" y="2212222"/>
            <a:ext cx="8337130" cy="722376"/>
          </a:xfrm>
          <a:prstGeom prst="roundRect">
            <a:avLst/>
          </a:prstGeom>
          <a:solidFill>
            <a:srgbClr val="214C75"/>
          </a:solidFill>
          <a:ln>
            <a:solidFill>
              <a:srgbClr val="214C75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0336" tIns="35168" rIns="70336" bIns="35168" rtlCol="0" anchor="ctr"/>
          <a:lstStyle/>
          <a:p>
            <a:pPr algn="ctr"/>
            <a:r>
              <a:rPr lang="en-US" sz="3800" b="1" dirty="0"/>
              <a:t>Pegasus WMS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59" y="31946338"/>
            <a:ext cx="3072164" cy="93357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793" y="31958521"/>
            <a:ext cx="2487946" cy="834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D23430D-4176-0645-8CA0-1A6A161442D2}"/>
              </a:ext>
            </a:extLst>
          </p:cNvPr>
          <p:cNvGrpSpPr/>
          <p:nvPr/>
        </p:nvGrpSpPr>
        <p:grpSpPr>
          <a:xfrm>
            <a:off x="11216125" y="2145937"/>
            <a:ext cx="10432401" cy="8408389"/>
            <a:chOff x="325833" y="10402614"/>
            <a:chExt cx="10432401" cy="8408389"/>
          </a:xfrm>
        </p:grpSpPr>
        <p:sp>
          <p:nvSpPr>
            <p:cNvPr id="27" name="Rectangle 26"/>
            <p:cNvSpPr/>
            <p:nvPr/>
          </p:nvSpPr>
          <p:spPr>
            <a:xfrm>
              <a:off x="325833" y="10837864"/>
              <a:ext cx="10432401" cy="797313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14C75"/>
              </a:solidFill>
            </a:ln>
          </p:spPr>
          <p:txBody>
            <a:bodyPr wrap="square" lIns="70336" tIns="35168" rIns="70336" bIns="35168">
              <a:noAutofit/>
            </a:bodyPr>
            <a:lstStyle/>
            <a:p>
              <a:pPr marL="131879" lvl="1">
                <a:lnSpc>
                  <a:spcPct val="120000"/>
                </a:lnSpc>
                <a:spcBef>
                  <a:spcPts val="3600"/>
                </a:spcBef>
              </a:pPr>
              <a:endParaRPr lang="en-US" sz="2900" dirty="0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474367" y="10402614"/>
              <a:ext cx="8337130" cy="735028"/>
            </a:xfrm>
            <a:prstGeom prst="roundRect">
              <a:avLst/>
            </a:prstGeom>
            <a:solidFill>
              <a:srgbClr val="214C75"/>
            </a:solidFill>
            <a:ln>
              <a:solidFill>
                <a:srgbClr val="214C75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70336" tIns="35168" rIns="70336" bIns="35168" rtlCol="0" anchor="ctr"/>
            <a:lstStyle/>
            <a:p>
              <a:pPr algn="ctr"/>
              <a:r>
                <a:rPr lang="en-US" sz="3800" b="1" dirty="0"/>
                <a:t>Pegasus Deployment</a:t>
              </a:r>
            </a:p>
          </p:txBody>
        </p:sp>
      </p:grpSp>
      <p:sp>
        <p:nvSpPr>
          <p:cNvPr id="126" name="Text Box 391">
            <a:extLst>
              <a:ext uri="{FF2B5EF4-FFF2-40B4-BE49-F238E27FC236}">
                <a16:creationId xmlns:a16="http://schemas.microsoft.com/office/drawing/2014/main" id="{0E20D6ED-C84B-9A44-83B3-2129E6E962FC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1086107" y="1174794"/>
            <a:ext cx="19829360" cy="819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371" tIns="40185" rIns="80371" bIns="40185">
            <a:spAutoFit/>
          </a:bodyPr>
          <a:lstStyle>
            <a:lvl1pPr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 i="1" dirty="0">
                <a:solidFill>
                  <a:srgbClr val="305160"/>
                </a:solidFill>
                <a:latin typeface="+mj-lt"/>
              </a:rPr>
              <a:t>Ewa Deelman, </a:t>
            </a:r>
            <a:r>
              <a:rPr lang="en-US" sz="2400" b="1" i="1" dirty="0">
                <a:solidFill>
                  <a:srgbClr val="305160"/>
                </a:solidFill>
                <a:latin typeface="+mj-lt"/>
              </a:rPr>
              <a:t>Karan Vahi</a:t>
            </a:r>
            <a:r>
              <a:rPr lang="en-US" sz="2400" i="1" dirty="0">
                <a:solidFill>
                  <a:srgbClr val="305160"/>
                </a:solidFill>
                <a:latin typeface="+mj-lt"/>
              </a:rPr>
              <a:t>, Mats Rynge, Rajiv </a:t>
            </a:r>
            <a:r>
              <a:rPr lang="en-US" sz="2400" i="1" dirty="0" err="1">
                <a:solidFill>
                  <a:srgbClr val="305160"/>
                </a:solidFill>
                <a:latin typeface="+mj-lt"/>
              </a:rPr>
              <a:t>Mayani</a:t>
            </a:r>
            <a:r>
              <a:rPr lang="en-US" sz="2400" i="1" dirty="0">
                <a:solidFill>
                  <a:srgbClr val="305160"/>
                </a:solidFill>
                <a:latin typeface="+mj-lt"/>
              </a:rPr>
              <a:t> </a:t>
            </a:r>
          </a:p>
          <a:p>
            <a:pPr algn="ctr"/>
            <a:r>
              <a:rPr lang="en-US" sz="2400" b="1" i="1" dirty="0">
                <a:solidFill>
                  <a:schemeClr val="tx2"/>
                </a:solidFill>
                <a:latin typeface="+mj-lt"/>
              </a:rPr>
              <a:t>USC Information Sciences Institute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74A9A631-9B1C-3B4F-A0B4-A1A0EB761133}"/>
              </a:ext>
            </a:extLst>
          </p:cNvPr>
          <p:cNvSpPr/>
          <p:nvPr/>
        </p:nvSpPr>
        <p:spPr>
          <a:xfrm>
            <a:off x="399597" y="2881087"/>
            <a:ext cx="10499627" cy="3894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70336" tIns="35168" rIns="70336" bIns="35168">
            <a:spAutoFit/>
          </a:bodyPr>
          <a:lstStyle/>
          <a:p>
            <a:pPr marL="115887" lvl="1">
              <a:lnSpc>
                <a:spcPct val="120000"/>
              </a:lnSpc>
              <a:spcAft>
                <a:spcPts val="1200"/>
              </a:spcAft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Pegasus is a system for mapping and executing abstract application workflows over a range of execution environments.</a:t>
            </a:r>
          </a:p>
          <a:p>
            <a:pPr marL="131879" lvl="1">
              <a:lnSpc>
                <a:spcPct val="120000"/>
              </a:lnSpc>
              <a:spcAft>
                <a:spcPts val="1200"/>
              </a:spcAft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The same abstract workflow can, at different times, be mapped different execution environments such as ACCESS,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</a:rPr>
              <a:t>PATh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, OSG OS Pool, commercial and academic clouds, campus grids, and clusters.</a:t>
            </a:r>
          </a:p>
          <a:p>
            <a:pPr marL="131879" lvl="1">
              <a:lnSpc>
                <a:spcPct val="120000"/>
              </a:lnSpc>
              <a:spcAft>
                <a:spcPts val="1200"/>
              </a:spcAft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Pegasus can easily scale both the size of the workflow, and the resources that the workflow is distributed over. Pegasus runs workflows ranging from just a few computational tasks up 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to 1 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million.</a:t>
            </a: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5BA771DA-84D1-0447-BC22-9E62FC869815}"/>
              </a:ext>
            </a:extLst>
          </p:cNvPr>
          <p:cNvGrpSpPr/>
          <p:nvPr/>
        </p:nvGrpSpPr>
        <p:grpSpPr>
          <a:xfrm>
            <a:off x="325833" y="10729004"/>
            <a:ext cx="21322693" cy="9875932"/>
            <a:chOff x="913662" y="20680280"/>
            <a:chExt cx="21322693" cy="11157129"/>
          </a:xfrm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E9358A41-F1E5-774F-BF8B-AF51AEFCCCCE}"/>
                </a:ext>
              </a:extLst>
            </p:cNvPr>
            <p:cNvSpPr/>
            <p:nvPr/>
          </p:nvSpPr>
          <p:spPr>
            <a:xfrm>
              <a:off x="913662" y="21001162"/>
              <a:ext cx="21322693" cy="1083624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14C75"/>
              </a:solidFill>
            </a:ln>
          </p:spPr>
          <p:txBody>
            <a:bodyPr wrap="square" lIns="70336" tIns="35168" rIns="70336" bIns="35168">
              <a:noAutofit/>
            </a:bodyPr>
            <a:lstStyle/>
            <a:p>
              <a:pPr marL="131879" lvl="1">
                <a:lnSpc>
                  <a:spcPct val="120000"/>
                </a:lnSpc>
                <a:spcBef>
                  <a:spcPts val="3600"/>
                </a:spcBef>
              </a:pPr>
              <a:endParaRPr lang="en-US" sz="2900" dirty="0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19BB1409-01B9-7842-8701-537C8C9E52E1}"/>
                </a:ext>
              </a:extLst>
            </p:cNvPr>
            <p:cNvSpPr/>
            <p:nvPr/>
          </p:nvSpPr>
          <p:spPr>
            <a:xfrm>
              <a:off x="1220014" y="21386714"/>
              <a:ext cx="9624385" cy="102499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70336" tIns="91440" rIns="70336" bIns="35168">
              <a:noAutofit/>
            </a:bodyPr>
            <a:lstStyle/>
            <a:p>
              <a:pPr marL="589079" lvl="1" indent="-457200">
                <a:lnSpc>
                  <a:spcPct val="120000"/>
                </a:lnSpc>
                <a:buFont typeface="Arial"/>
                <a:buChar char="•"/>
              </a:pPr>
              <a:r>
                <a:rPr lang="en-US" sz="2400" dirty="0">
                  <a:solidFill>
                    <a:schemeClr val="tx2">
                      <a:lumMod val="50000"/>
                    </a:schemeClr>
                  </a:solidFill>
                </a:rPr>
                <a:t>Pegasus powered workflows help detect gravitational waves.</a:t>
              </a:r>
            </a:p>
            <a:p>
              <a:pPr marL="589079" lvl="1" indent="-457200">
                <a:lnSpc>
                  <a:spcPct val="120000"/>
                </a:lnSpc>
                <a:buFont typeface="Arial"/>
                <a:buChar char="•"/>
              </a:pPr>
              <a:r>
                <a:rPr lang="en-US" sz="2400" dirty="0" err="1">
                  <a:solidFill>
                    <a:schemeClr val="tx2">
                      <a:lumMod val="50000"/>
                    </a:schemeClr>
                  </a:solidFill>
                </a:rPr>
                <a:t>XENONnT</a:t>
              </a:r>
              <a:r>
                <a:rPr lang="en-US" sz="2400" dirty="0">
                  <a:solidFill>
                    <a:schemeClr val="tx2">
                      <a:lumMod val="50000"/>
                    </a:schemeClr>
                  </a:solidFill>
                </a:rPr>
                <a:t> workflows for searching Dark Matter.</a:t>
              </a:r>
            </a:p>
            <a:p>
              <a:pPr marL="589079" lvl="1" indent="-457200">
                <a:lnSpc>
                  <a:spcPct val="120000"/>
                </a:lnSpc>
                <a:buFont typeface="Arial"/>
                <a:buChar char="•"/>
              </a:pPr>
              <a:r>
                <a:rPr lang="en-US" sz="2400" dirty="0">
                  <a:solidFill>
                    <a:schemeClr val="tx2">
                      <a:lumMod val="50000"/>
                    </a:schemeClr>
                  </a:solidFill>
                </a:rPr>
                <a:t>Event Horizon Telescope for creating images of Black Holes.</a:t>
              </a:r>
            </a:p>
            <a:p>
              <a:pPr marL="589079" lvl="1" indent="-457200">
                <a:lnSpc>
                  <a:spcPct val="120000"/>
                </a:lnSpc>
                <a:buFont typeface="Arial"/>
                <a:buChar char="•"/>
              </a:pPr>
              <a:r>
                <a:rPr lang="en-US" sz="2400" dirty="0">
                  <a:solidFill>
                    <a:schemeClr val="tx2">
                      <a:lumMod val="50000"/>
                    </a:schemeClr>
                  </a:solidFill>
                </a:rPr>
                <a:t>Galactic Plane workflow generates mosaics for astronomy surveys.</a:t>
              </a:r>
            </a:p>
            <a:p>
              <a:pPr marL="131879" lvl="1">
                <a:lnSpc>
                  <a:spcPct val="120000"/>
                </a:lnSpc>
              </a:pPr>
              <a:r>
                <a:rPr lang="en-US" sz="2400" b="1" dirty="0">
                  <a:solidFill>
                    <a:srgbClr val="2E67A3"/>
                  </a:solidFill>
                </a:rPr>
                <a:t>Seismology</a:t>
              </a:r>
            </a:p>
            <a:p>
              <a:pPr marL="589079" lvl="1" indent="-457200">
                <a:lnSpc>
                  <a:spcPct val="120000"/>
                </a:lnSpc>
                <a:buFont typeface="Arial"/>
                <a:buChar char="•"/>
              </a:pPr>
              <a:r>
                <a:rPr lang="en-US" sz="2400" dirty="0">
                  <a:solidFill>
                    <a:schemeClr val="tx2">
                      <a:lumMod val="50000"/>
                    </a:schemeClr>
                  </a:solidFill>
                </a:rPr>
                <a:t>USC </a:t>
              </a:r>
              <a:r>
                <a:rPr lang="en-US" sz="2400" dirty="0" err="1">
                  <a:solidFill>
                    <a:schemeClr val="tx2">
                      <a:lumMod val="50000"/>
                    </a:schemeClr>
                  </a:solidFill>
                </a:rPr>
                <a:t>CyberShake</a:t>
              </a:r>
              <a:r>
                <a:rPr lang="en-US" sz="2400" dirty="0">
                  <a:solidFill>
                    <a:schemeClr val="tx2">
                      <a:lumMod val="50000"/>
                    </a:schemeClr>
                  </a:solidFill>
                </a:rPr>
                <a:t> workflows for seismic hazard analysis of LA basin.</a:t>
              </a:r>
              <a:endParaRPr lang="en-US" sz="2400" b="1" dirty="0">
                <a:solidFill>
                  <a:srgbClr val="2E67A3"/>
                </a:solidFill>
              </a:endParaRPr>
            </a:p>
            <a:p>
              <a:pPr marL="131879" lvl="1">
                <a:lnSpc>
                  <a:spcPct val="120000"/>
                </a:lnSpc>
              </a:pPr>
              <a:r>
                <a:rPr lang="en-US" sz="2400" b="1" dirty="0">
                  <a:solidFill>
                    <a:srgbClr val="2E67A3"/>
                  </a:solidFill>
                </a:rPr>
                <a:t>Ecology</a:t>
              </a:r>
            </a:p>
            <a:p>
              <a:pPr marL="589079" lvl="1" indent="-457200">
                <a:lnSpc>
                  <a:spcPct val="120000"/>
                </a:lnSpc>
                <a:buFont typeface="Arial"/>
                <a:buChar char="•"/>
              </a:pPr>
              <a:r>
                <a:rPr lang="en-US" sz="2400" dirty="0">
                  <a:solidFill>
                    <a:schemeClr val="tx2">
                      <a:lumMod val="50000"/>
                    </a:schemeClr>
                  </a:solidFill>
                </a:rPr>
                <a:t>Integrated Assessment Models to project impact of policy scenarios </a:t>
              </a:r>
            </a:p>
            <a:p>
              <a:pPr marL="131879" lvl="1">
                <a:lnSpc>
                  <a:spcPct val="120000"/>
                </a:lnSpc>
              </a:pPr>
              <a:r>
                <a:rPr lang="en-US" sz="2400" dirty="0">
                  <a:solidFill>
                    <a:schemeClr val="tx2">
                      <a:lumMod val="50000"/>
                    </a:schemeClr>
                  </a:solidFill>
                </a:rPr>
                <a:t>       On socio environmental systems.</a:t>
              </a:r>
            </a:p>
            <a:p>
              <a:pPr marL="589079" lvl="1" indent="-457200">
                <a:lnSpc>
                  <a:spcPct val="120000"/>
                </a:lnSpc>
                <a:buFont typeface="Arial"/>
                <a:buChar char="•"/>
              </a:pPr>
              <a:r>
                <a:rPr lang="en-US" sz="2400" dirty="0">
                  <a:solidFill>
                    <a:schemeClr val="tx2">
                      <a:lumMod val="50000"/>
                    </a:schemeClr>
                  </a:solidFill>
                </a:rPr>
                <a:t>Predicting Flash Floods in Dallas </a:t>
              </a:r>
              <a:r>
                <a:rPr lang="en-US" sz="2400" dirty="0" err="1">
                  <a:solidFill>
                    <a:schemeClr val="tx2">
                      <a:lumMod val="50000"/>
                    </a:schemeClr>
                  </a:solidFill>
                </a:rPr>
                <a:t>FortWorth</a:t>
              </a:r>
              <a:r>
                <a:rPr lang="en-US" sz="2400" dirty="0">
                  <a:solidFill>
                    <a:schemeClr val="tx2">
                      <a:lumMod val="50000"/>
                    </a:schemeClr>
                  </a:solidFill>
                </a:rPr>
                <a:t> Metroplex.</a:t>
              </a:r>
            </a:p>
            <a:p>
              <a:pPr marL="589079" lvl="1" indent="-457200">
                <a:lnSpc>
                  <a:spcPct val="120000"/>
                </a:lnSpc>
                <a:buFont typeface="Arial"/>
                <a:buChar char="•"/>
              </a:pPr>
              <a:r>
                <a:rPr lang="en-US" sz="2400" dirty="0">
                  <a:solidFill>
                    <a:schemeClr val="tx2">
                      <a:lumMod val="50000"/>
                    </a:schemeClr>
                  </a:solidFill>
                </a:rPr>
                <a:t>Producing Titan2D hazard maps that display the probability of a volcanic flow depth reaching a critical height following a premonitory volcanic eruption event.</a:t>
              </a:r>
            </a:p>
            <a:p>
              <a:pPr marL="131879" lvl="1">
                <a:lnSpc>
                  <a:spcPct val="120000"/>
                </a:lnSpc>
              </a:pPr>
              <a:r>
                <a:rPr lang="en-US" sz="2400" b="1" dirty="0">
                  <a:solidFill>
                    <a:srgbClr val="2E67A3"/>
                  </a:solidFill>
                </a:rPr>
                <a:t>Microscopy</a:t>
              </a:r>
            </a:p>
            <a:p>
              <a:pPr marL="589079" lvl="1" indent="-457200">
                <a:lnSpc>
                  <a:spcPct val="120000"/>
                </a:lnSpc>
                <a:buFont typeface="Arial"/>
                <a:buChar char="•"/>
              </a:pPr>
              <a:r>
                <a:rPr lang="en-US" sz="2400" dirty="0">
                  <a:solidFill>
                    <a:schemeClr val="tx2">
                      <a:lumMod val="50000"/>
                    </a:schemeClr>
                  </a:solidFill>
                </a:rPr>
                <a:t>Investigation of Strong Nuclear Force using gamma ray spectroscopy</a:t>
              </a:r>
            </a:p>
            <a:p>
              <a:pPr marL="589079" lvl="1" indent="-457200">
                <a:lnSpc>
                  <a:spcPct val="120000"/>
                </a:lnSpc>
                <a:buFont typeface="Arial"/>
                <a:buChar char="•"/>
              </a:pPr>
              <a:r>
                <a:rPr lang="en-US" sz="2400" dirty="0">
                  <a:solidFill>
                    <a:schemeClr val="tx2">
                      <a:lumMod val="50000"/>
                    </a:schemeClr>
                  </a:solidFill>
                </a:rPr>
                <a:t>Cryo-EM </a:t>
              </a:r>
              <a:r>
                <a:rPr lang="en-US" sz="2400" dirty="0" err="1">
                  <a:solidFill>
                    <a:schemeClr val="tx2">
                      <a:lumMod val="50000"/>
                    </a:schemeClr>
                  </a:solidFill>
                </a:rPr>
                <a:t>Electroscopy</a:t>
              </a:r>
              <a:r>
                <a:rPr lang="en-US" sz="2400" dirty="0">
                  <a:solidFill>
                    <a:schemeClr val="tx2">
                      <a:lumMod val="50000"/>
                    </a:schemeClr>
                  </a:solidFill>
                </a:rPr>
                <a:t> for 3D reconstruction of biological samples</a:t>
              </a:r>
            </a:p>
            <a:p>
              <a:pPr marL="131879" lvl="1">
                <a:lnSpc>
                  <a:spcPct val="120000"/>
                </a:lnSpc>
              </a:pPr>
              <a:r>
                <a:rPr lang="en-US" sz="2400" b="1" dirty="0">
                  <a:solidFill>
                    <a:srgbClr val="2E67A3"/>
                  </a:solidFill>
                </a:rPr>
                <a:t>Bioinformatics</a:t>
              </a:r>
            </a:p>
            <a:p>
              <a:pPr marL="589079" lvl="1" indent="-457200">
                <a:lnSpc>
                  <a:spcPct val="120000"/>
                </a:lnSpc>
                <a:buFont typeface="Arial"/>
                <a:buChar char="•"/>
              </a:pPr>
              <a:r>
                <a:rPr lang="en-US" sz="2400" dirty="0">
                  <a:solidFill>
                    <a:schemeClr val="tx2">
                      <a:lumMod val="50000"/>
                    </a:schemeClr>
                  </a:solidFill>
                </a:rPr>
                <a:t>Quality control workflows for data submissions to NRGR repository</a:t>
              </a:r>
            </a:p>
            <a:p>
              <a:pPr marL="589079" lvl="1" indent="-457200">
                <a:lnSpc>
                  <a:spcPct val="120000"/>
                </a:lnSpc>
                <a:buFont typeface="Arial"/>
                <a:buChar char="•"/>
              </a:pPr>
              <a:r>
                <a:rPr lang="en-US" sz="2400" dirty="0">
                  <a:solidFill>
                    <a:schemeClr val="tx2">
                      <a:lumMod val="50000"/>
                    </a:schemeClr>
                  </a:solidFill>
                </a:rPr>
                <a:t>Genomic Variant Calling Workflow</a:t>
              </a:r>
            </a:p>
            <a:p>
              <a:pPr marL="131879" lvl="1">
                <a:lnSpc>
                  <a:spcPct val="120000"/>
                </a:lnSpc>
              </a:pPr>
              <a:r>
                <a:rPr lang="en-US" sz="2400" b="1" dirty="0">
                  <a:solidFill>
                    <a:srgbClr val="2E67A3"/>
                  </a:solidFill>
                </a:rPr>
                <a:t>Others </a:t>
              </a:r>
              <a:r>
                <a:rPr lang="en-US" sz="2400" dirty="0">
                  <a:solidFill>
                    <a:srgbClr val="2E67A3"/>
                  </a:solidFill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http://pegasus.isi.edu/applications</a:t>
              </a:r>
              <a:r>
                <a:rPr lang="en-US" sz="2400" dirty="0">
                  <a:solidFill>
                    <a:srgbClr val="2E67A3"/>
                  </a:solidFill>
                </a:rPr>
                <a:t> </a:t>
              </a:r>
              <a:endParaRPr lang="en-US" sz="2400" b="1" dirty="0">
                <a:solidFill>
                  <a:srgbClr val="2E67A3"/>
                </a:solidFill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E67EA0F4-F00E-1746-A89D-0E686DBCB0D9}"/>
                </a:ext>
              </a:extLst>
            </p:cNvPr>
            <p:cNvSpPr/>
            <p:nvPr/>
          </p:nvSpPr>
          <p:spPr>
            <a:xfrm>
              <a:off x="15537599" y="25149925"/>
              <a:ext cx="5177625" cy="3909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70336" tIns="35168" rIns="70336" bIns="35168">
              <a:spAutoFit/>
            </a:bodyPr>
            <a:lstStyle/>
            <a:p>
              <a:pPr marL="131879" lvl="1">
                <a:lnSpc>
                  <a:spcPct val="120000"/>
                </a:lnSpc>
              </a:pPr>
              <a:r>
                <a:rPr lang="en-US" sz="1600" b="1" i="1" dirty="0">
                  <a:solidFill>
                    <a:srgbClr val="2D75B6"/>
                  </a:solidFill>
                  <a:latin typeface="Roboto"/>
                  <a:ea typeface="Roboto"/>
                  <a:sym typeface="Roboto"/>
                </a:rPr>
                <a:t>Southern California Earthquake Center </a:t>
              </a:r>
              <a:r>
                <a:rPr lang="en-US" sz="1600" b="1" i="1" dirty="0" err="1">
                  <a:solidFill>
                    <a:srgbClr val="2D75B6"/>
                  </a:solidFill>
                  <a:latin typeface="Roboto"/>
                  <a:ea typeface="Roboto"/>
                  <a:sym typeface="Roboto"/>
                </a:rPr>
                <a:t>Cybershake</a:t>
              </a:r>
              <a:endParaRPr lang="en-US" sz="1600" i="1" dirty="0">
                <a:solidFill>
                  <a:srgbClr val="1F497D"/>
                </a:solidFill>
              </a:endParaRPr>
            </a:p>
          </p:txBody>
        </p:sp>
        <p:pic>
          <p:nvPicPr>
            <p:cNvPr id="213" name="Picture 212">
              <a:extLst>
                <a:ext uri="{FF2B5EF4-FFF2-40B4-BE49-F238E27FC236}">
                  <a16:creationId xmlns:a16="http://schemas.microsoft.com/office/drawing/2014/main" id="{330ACFF4-85E2-954C-81B7-C13BE2AA0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873466" y="21152868"/>
              <a:ext cx="3289395" cy="4041072"/>
            </a:xfrm>
            <a:prstGeom prst="rect">
              <a:avLst/>
            </a:prstGeom>
          </p:spPr>
        </p:pic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ABE17B0B-9631-174D-BA18-C2F4B42B627D}"/>
                </a:ext>
              </a:extLst>
            </p:cNvPr>
            <p:cNvSpPr/>
            <p:nvPr/>
          </p:nvSpPr>
          <p:spPr>
            <a:xfrm>
              <a:off x="18473636" y="21559384"/>
              <a:ext cx="952501" cy="7247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70336" tIns="35168" rIns="70336" bIns="35168">
              <a:spAutoFit/>
            </a:bodyPr>
            <a:lstStyle/>
            <a:p>
              <a:pPr marL="131879" lvl="1">
                <a:lnSpc>
                  <a:spcPct val="120000"/>
                </a:lnSpc>
              </a:pPr>
              <a:r>
                <a:rPr lang="en-US" sz="1600" b="1" i="1" dirty="0">
                  <a:solidFill>
                    <a:srgbClr val="2D75B6"/>
                  </a:solidFill>
                  <a:latin typeface="Roboto"/>
                  <a:ea typeface="Roboto"/>
                  <a:sym typeface="Roboto"/>
                </a:rPr>
                <a:t>LIGO </a:t>
              </a:r>
              <a:r>
                <a:rPr lang="en-US" sz="1600" b="1" i="1" dirty="0" err="1">
                  <a:solidFill>
                    <a:srgbClr val="2D75B6"/>
                  </a:solidFill>
                  <a:latin typeface="Roboto"/>
                  <a:ea typeface="Roboto"/>
                  <a:sym typeface="Roboto"/>
                </a:rPr>
                <a:t>PyCBC</a:t>
              </a:r>
              <a:r>
                <a:rPr lang="en-US" sz="1600" b="1" i="1" dirty="0">
                  <a:solidFill>
                    <a:srgbClr val="2D75B6"/>
                  </a:solidFill>
                  <a:latin typeface="Roboto"/>
                  <a:ea typeface="Roboto"/>
                  <a:sym typeface="Roboto"/>
                </a:rPr>
                <a:t> </a:t>
              </a:r>
              <a:endParaRPr lang="en-US" sz="1600" i="1" dirty="0">
                <a:solidFill>
                  <a:srgbClr val="2E67A3"/>
                </a:solidFill>
              </a:endParaRPr>
            </a:p>
          </p:txBody>
        </p:sp>
        <p:sp>
          <p:nvSpPr>
            <p:cNvPr id="216" name="Rounded Rectangle 215">
              <a:extLst>
                <a:ext uri="{FF2B5EF4-FFF2-40B4-BE49-F238E27FC236}">
                  <a16:creationId xmlns:a16="http://schemas.microsoft.com/office/drawing/2014/main" id="{7F9A655C-0141-C841-80D5-02B3A0D160DB}"/>
                </a:ext>
              </a:extLst>
            </p:cNvPr>
            <p:cNvSpPr/>
            <p:nvPr/>
          </p:nvSpPr>
          <p:spPr>
            <a:xfrm>
              <a:off x="7391131" y="20680280"/>
              <a:ext cx="8337130" cy="722376"/>
            </a:xfrm>
            <a:prstGeom prst="roundRect">
              <a:avLst/>
            </a:prstGeom>
            <a:solidFill>
              <a:srgbClr val="214C75"/>
            </a:solidFill>
            <a:ln>
              <a:solidFill>
                <a:srgbClr val="214C75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70336" tIns="35168" rIns="70336" bIns="35168" rtlCol="0" anchor="ctr"/>
            <a:lstStyle/>
            <a:p>
              <a:pPr algn="ctr"/>
              <a:r>
                <a:rPr lang="en-US" sz="3800" b="1" dirty="0"/>
                <a:t>Applications using Pegasus</a:t>
              </a: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7BAE712D-7B2A-724C-9EA5-4CC05B404A3F}"/>
                </a:ext>
              </a:extLst>
            </p:cNvPr>
            <p:cNvSpPr/>
            <p:nvPr/>
          </p:nvSpPr>
          <p:spPr>
            <a:xfrm>
              <a:off x="1222829" y="21022500"/>
              <a:ext cx="4965701" cy="5475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70336" tIns="35168" rIns="70336" bIns="35168">
              <a:spAutoFit/>
            </a:bodyPr>
            <a:lstStyle/>
            <a:p>
              <a:pPr marL="131879" lvl="1">
                <a:lnSpc>
                  <a:spcPct val="120000"/>
                </a:lnSpc>
              </a:pPr>
              <a:r>
                <a:rPr lang="en-US" sz="2400" b="1" dirty="0">
                  <a:solidFill>
                    <a:srgbClr val="2E67A3"/>
                  </a:solidFill>
                </a:rPr>
                <a:t>Astronomy and Physics</a:t>
              </a:r>
              <a:endParaRPr lang="en-US" sz="2400" dirty="0">
                <a:solidFill>
                  <a:srgbClr val="2E67A3"/>
                </a:solidFill>
              </a:endParaRP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759DC76B-FD21-D24F-A0C6-21A34C3906B0}"/>
                </a:ext>
              </a:extLst>
            </p:cNvPr>
            <p:cNvSpPr/>
            <p:nvPr/>
          </p:nvSpPr>
          <p:spPr>
            <a:xfrm>
              <a:off x="16917301" y="21147640"/>
              <a:ext cx="1425268" cy="3917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70336" tIns="35168" rIns="70336" bIns="35168">
              <a:spAutoFit/>
            </a:bodyPr>
            <a:lstStyle/>
            <a:p>
              <a:pPr marL="131879" lvl="1">
                <a:lnSpc>
                  <a:spcPct val="120000"/>
                </a:lnSpc>
              </a:pPr>
              <a:r>
                <a:rPr lang="en-US" sz="1600" b="1" i="1" dirty="0">
                  <a:solidFill>
                    <a:srgbClr val="2D75B6"/>
                  </a:solidFill>
                  <a:latin typeface="Roboto"/>
                  <a:ea typeface="Roboto"/>
                  <a:sym typeface="Roboto"/>
                </a:rPr>
                <a:t>NRGR QC</a:t>
              </a:r>
              <a:endParaRPr lang="en-US" sz="1600" i="1" dirty="0">
                <a:solidFill>
                  <a:srgbClr val="2E67A3"/>
                </a:solidFill>
              </a:endParaRP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423CEC51-1C8F-F54C-8D74-CD37BF746FAF}"/>
                </a:ext>
              </a:extLst>
            </p:cNvPr>
            <p:cNvSpPr/>
            <p:nvPr/>
          </p:nvSpPr>
          <p:spPr>
            <a:xfrm>
              <a:off x="12102915" y="28380850"/>
              <a:ext cx="4048122" cy="7255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70336" tIns="35168" rIns="70336" bIns="35168">
              <a:spAutoFit/>
            </a:bodyPr>
            <a:lstStyle/>
            <a:p>
              <a:pPr marL="131879" lvl="1">
                <a:lnSpc>
                  <a:spcPct val="120000"/>
                </a:lnSpc>
              </a:pPr>
              <a:r>
                <a:rPr lang="en-US" sz="1600" b="1" i="1" dirty="0">
                  <a:solidFill>
                    <a:srgbClr val="2E67A3"/>
                  </a:solidFill>
                </a:rPr>
                <a:t>Vermont </a:t>
              </a:r>
              <a:r>
                <a:rPr lang="en-US" sz="1600" b="1" i="1" dirty="0" err="1">
                  <a:solidFill>
                    <a:srgbClr val="2E67A3"/>
                  </a:solidFill>
                </a:rPr>
                <a:t>EPSCoR</a:t>
              </a:r>
              <a:r>
                <a:rPr lang="en-US" sz="1600" b="1" i="1" dirty="0">
                  <a:solidFill>
                    <a:srgbClr val="2E67A3"/>
                  </a:solidFill>
                </a:rPr>
                <a:t> Integrated Assessment </a:t>
              </a:r>
            </a:p>
            <a:p>
              <a:pPr marL="131879" lvl="1">
                <a:lnSpc>
                  <a:spcPct val="120000"/>
                </a:lnSpc>
              </a:pPr>
              <a:r>
                <a:rPr lang="en-US" sz="1600" b="1" i="1" dirty="0">
                  <a:solidFill>
                    <a:srgbClr val="2E67A3"/>
                  </a:solidFill>
                </a:rPr>
                <a:t> b                                                        Models</a:t>
              </a:r>
            </a:p>
          </p:txBody>
        </p:sp>
      </p:grpSp>
      <p:pic>
        <p:nvPicPr>
          <p:cNvPr id="234" name="Picture 233">
            <a:extLst>
              <a:ext uri="{FF2B5EF4-FFF2-40B4-BE49-F238E27FC236}">
                <a16:creationId xmlns:a16="http://schemas.microsoft.com/office/drawing/2014/main" id="{2B326095-9D89-3749-9A50-FA09DEE7E8A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4949770" y="11285284"/>
            <a:ext cx="2831314" cy="3119384"/>
          </a:xfrm>
          <a:prstGeom prst="rect">
            <a:avLst/>
          </a:prstGeom>
        </p:spPr>
      </p:pic>
      <p:grpSp>
        <p:nvGrpSpPr>
          <p:cNvPr id="248" name="Group 247">
            <a:extLst>
              <a:ext uri="{FF2B5EF4-FFF2-40B4-BE49-F238E27FC236}">
                <a16:creationId xmlns:a16="http://schemas.microsoft.com/office/drawing/2014/main" id="{61C7FBFD-889F-6340-BFBF-ADCDDB604BF7}"/>
              </a:ext>
            </a:extLst>
          </p:cNvPr>
          <p:cNvGrpSpPr/>
          <p:nvPr/>
        </p:nvGrpSpPr>
        <p:grpSpPr>
          <a:xfrm>
            <a:off x="336781" y="20716453"/>
            <a:ext cx="6946443" cy="11076855"/>
            <a:chOff x="629478" y="10418726"/>
            <a:chExt cx="7787703" cy="11076855"/>
          </a:xfrm>
        </p:grpSpPr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1A71F40C-BE54-2A43-9E23-84037A1144DD}"/>
                </a:ext>
              </a:extLst>
            </p:cNvPr>
            <p:cNvSpPr/>
            <p:nvPr/>
          </p:nvSpPr>
          <p:spPr>
            <a:xfrm>
              <a:off x="629478" y="10757118"/>
              <a:ext cx="7787703" cy="1073846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14C75"/>
              </a:solidFill>
            </a:ln>
          </p:spPr>
          <p:txBody>
            <a:bodyPr wrap="square" lIns="70336" tIns="35168" rIns="70336" bIns="35168">
              <a:noAutofit/>
            </a:bodyPr>
            <a:lstStyle/>
            <a:p>
              <a:pPr marL="131879" lvl="1">
                <a:lnSpc>
                  <a:spcPct val="120000"/>
                </a:lnSpc>
                <a:spcBef>
                  <a:spcPts val="3600"/>
                </a:spcBef>
              </a:pPr>
              <a:endParaRPr lang="en-US" sz="2900" dirty="0"/>
            </a:p>
          </p:txBody>
        </p:sp>
        <p:sp>
          <p:nvSpPr>
            <p:cNvPr id="250" name="Rounded Rectangle 249">
              <a:extLst>
                <a:ext uri="{FF2B5EF4-FFF2-40B4-BE49-F238E27FC236}">
                  <a16:creationId xmlns:a16="http://schemas.microsoft.com/office/drawing/2014/main" id="{1A82E93F-7FF8-5042-9299-17837A6FA43A}"/>
                </a:ext>
              </a:extLst>
            </p:cNvPr>
            <p:cNvSpPr/>
            <p:nvPr/>
          </p:nvSpPr>
          <p:spPr>
            <a:xfrm>
              <a:off x="1011200" y="10418726"/>
              <a:ext cx="6904884" cy="735028"/>
            </a:xfrm>
            <a:prstGeom prst="roundRect">
              <a:avLst/>
            </a:prstGeom>
            <a:solidFill>
              <a:srgbClr val="214C75"/>
            </a:solidFill>
            <a:ln>
              <a:solidFill>
                <a:srgbClr val="214C75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70336" tIns="35168" rIns="70336" bIns="35168" rtlCol="0" anchor="ctr"/>
            <a:lstStyle/>
            <a:p>
              <a:pPr algn="ctr"/>
              <a:r>
                <a:rPr lang="en-US" sz="3800" b="1" dirty="0"/>
                <a:t>Access to National CI</a:t>
              </a:r>
            </a:p>
          </p:txBody>
        </p:sp>
      </p:grpSp>
      <p:sp>
        <p:nvSpPr>
          <p:cNvPr id="256" name="TextBox 255">
            <a:extLst>
              <a:ext uri="{FF2B5EF4-FFF2-40B4-BE49-F238E27FC236}">
                <a16:creationId xmlns:a16="http://schemas.microsoft.com/office/drawing/2014/main" id="{26124632-92DF-E441-A17C-A88B236380D5}"/>
              </a:ext>
            </a:extLst>
          </p:cNvPr>
          <p:cNvSpPr txBox="1"/>
          <p:nvPr/>
        </p:nvSpPr>
        <p:spPr>
          <a:xfrm>
            <a:off x="362098" y="23146839"/>
            <a:ext cx="6676578" cy="8483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1879" lvl="1">
              <a:lnSpc>
                <a:spcPct val="120000"/>
              </a:lnSpc>
            </a:pPr>
            <a:r>
              <a:rPr lang="en-US" sz="2400" b="1" dirty="0">
                <a:solidFill>
                  <a:srgbClr val="2E67A3"/>
                </a:solidFill>
              </a:rPr>
              <a:t>ACCESS CI </a:t>
            </a:r>
          </a:p>
          <a:p>
            <a:pPr marL="131879" lvl="1">
              <a:lnSpc>
                <a:spcPct val="120000"/>
              </a:lnSpc>
            </a:pPr>
            <a:r>
              <a:rPr lang="en-US" sz="2400" dirty="0">
                <a:solidFill>
                  <a:srgbClr val="2E67A3"/>
                </a:solidFill>
                <a:hlinkClick r:id="rId12"/>
              </a:rPr>
              <a:t>https://access-ci.org</a:t>
            </a:r>
            <a:endParaRPr lang="en-US" sz="2400" dirty="0">
              <a:solidFill>
                <a:srgbClr val="2E67A3"/>
              </a:solidFill>
            </a:endParaRPr>
          </a:p>
          <a:p>
            <a:pPr marL="131879" lvl="1">
              <a:lnSpc>
                <a:spcPct val="120000"/>
              </a:lnSpc>
            </a:pPr>
            <a:endParaRPr lang="en-US" sz="2400" dirty="0">
              <a:solidFill>
                <a:srgbClr val="2E67A3"/>
              </a:solidFill>
            </a:endParaRPr>
          </a:p>
          <a:p>
            <a:pPr marL="131879" lvl="1">
              <a:lnSpc>
                <a:spcPct val="120000"/>
              </a:lnSpc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ACCESS is a program established and funded by the National Science Foundation to help U.S. based researchers and educators, with or without supporting grants, to utilize the nation’s advanced computing systems and services </a:t>
            </a:r>
            <a:r>
              <a:rPr lang="en-US" sz="2400" dirty="0">
                <a:solidFill>
                  <a:srgbClr val="2E67A3"/>
                </a:solidFill>
              </a:rPr>
              <a:t>– at no cost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. </a:t>
            </a:r>
          </a:p>
          <a:p>
            <a:pPr marL="131879" lvl="1">
              <a:lnSpc>
                <a:spcPct val="120000"/>
              </a:lnSpc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Single entry point for over 20 compute, cloud, storage, and networking systems.  </a:t>
            </a:r>
          </a:p>
          <a:p>
            <a:pPr marL="131879" lvl="1">
              <a:lnSpc>
                <a:spcPct val="120000"/>
              </a:lnSpc>
            </a:pPr>
            <a:endParaRPr lang="en-US" sz="2400" b="1" dirty="0">
              <a:solidFill>
                <a:srgbClr val="2E67A3"/>
              </a:solidFill>
            </a:endParaRPr>
          </a:p>
          <a:p>
            <a:pPr marL="131879" lvl="1">
              <a:lnSpc>
                <a:spcPct val="120000"/>
              </a:lnSpc>
            </a:pPr>
            <a:r>
              <a:rPr lang="en-US" sz="2400" b="1" dirty="0" err="1">
                <a:solidFill>
                  <a:srgbClr val="2E67A3"/>
                </a:solidFill>
              </a:rPr>
              <a:t>PATh</a:t>
            </a:r>
            <a:r>
              <a:rPr lang="en-US" sz="2400" b="1" dirty="0">
                <a:solidFill>
                  <a:srgbClr val="2E67A3"/>
                </a:solidFill>
              </a:rPr>
              <a:t> and OSG Open Science Pool </a:t>
            </a:r>
          </a:p>
          <a:p>
            <a:pPr marL="131879" lvl="1">
              <a:lnSpc>
                <a:spcPct val="120000"/>
              </a:lnSpc>
            </a:pPr>
            <a:r>
              <a:rPr lang="en-US" sz="2400" dirty="0">
                <a:solidFill>
                  <a:srgbClr val="2E67A3"/>
                </a:solidFill>
                <a:hlinkClick r:id="rId13"/>
              </a:rPr>
              <a:t>https://path-cc.io</a:t>
            </a:r>
            <a:r>
              <a:rPr lang="en-US" sz="2400" dirty="0">
                <a:solidFill>
                  <a:srgbClr val="2E67A3"/>
                </a:solidFill>
              </a:rPr>
              <a:t> </a:t>
            </a:r>
          </a:p>
          <a:p>
            <a:pPr marL="131879" lvl="1">
              <a:lnSpc>
                <a:spcPct val="120000"/>
              </a:lnSpc>
            </a:pPr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  <a:p>
            <a:pPr marL="131879" lvl="1">
              <a:lnSpc>
                <a:spcPct val="120000"/>
              </a:lnSpc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The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</a:rPr>
              <a:t>PATh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 Facility funded by the NSF Office of Advanced Cyberinfrastructure and provides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2400" b="1" dirty="0">
                <a:solidFill>
                  <a:srgbClr val="2E67A3"/>
                </a:solidFill>
              </a:rPr>
              <a:t> </a:t>
            </a:r>
            <a:r>
              <a:rPr lang="en-US" sz="2400" dirty="0">
                <a:solidFill>
                  <a:srgbClr val="2E67A3"/>
                </a:solidFill>
              </a:rPr>
              <a:t>free access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 to </a:t>
            </a:r>
            <a:r>
              <a:rPr lang="en-US" sz="2400" dirty="0">
                <a:solidFill>
                  <a:srgbClr val="2E67A3"/>
                </a:solidFill>
              </a:rPr>
              <a:t>large-scale 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distributed</a:t>
            </a:r>
            <a:r>
              <a:rPr lang="en-US" sz="2400" dirty="0">
                <a:solidFill>
                  <a:srgbClr val="2E67A3"/>
                </a:solidFill>
              </a:rPr>
              <a:t> High Throughput Computing systems 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for US based open science projects.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91D6C153-524B-A148-9D0F-4CA9796EF6BB}"/>
              </a:ext>
            </a:extLst>
          </p:cNvPr>
          <p:cNvSpPr txBox="1"/>
          <p:nvPr/>
        </p:nvSpPr>
        <p:spPr>
          <a:xfrm>
            <a:off x="336781" y="21504486"/>
            <a:ext cx="6701895" cy="1392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1879" lvl="1">
              <a:lnSpc>
                <a:spcPct val="120000"/>
              </a:lnSpc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Pegasus is </a:t>
            </a:r>
            <a:r>
              <a:rPr lang="en-US" sz="2400" dirty="0">
                <a:solidFill>
                  <a:srgbClr val="2E67A3"/>
                </a:solidFill>
              </a:rPr>
              <a:t>supported workflow tool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 on important National CI that provides researchers </a:t>
            </a:r>
            <a:r>
              <a:rPr lang="en-US" sz="2400" dirty="0">
                <a:solidFill>
                  <a:srgbClr val="2E67A3"/>
                </a:solidFill>
              </a:rPr>
              <a:t>easy and free access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 to computing services.</a:t>
            </a:r>
          </a:p>
        </p:txBody>
      </p:sp>
      <p:pic>
        <p:nvPicPr>
          <p:cNvPr id="259" name="Picture 258" descr="dashboard2.png">
            <a:extLst>
              <a:ext uri="{FF2B5EF4-FFF2-40B4-BE49-F238E27FC236}">
                <a16:creationId xmlns:a16="http://schemas.microsoft.com/office/drawing/2014/main" id="{C9D1FCB9-5D09-EE45-904B-10F40E57AC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731" y="7330126"/>
            <a:ext cx="3994324" cy="3006866"/>
          </a:xfrm>
          <a:prstGeom prst="rect">
            <a:avLst/>
          </a:prstGeom>
        </p:spPr>
      </p:pic>
      <p:pic>
        <p:nvPicPr>
          <p:cNvPr id="260" name="Picture 5">
            <a:extLst>
              <a:ext uri="{FF2B5EF4-FFF2-40B4-BE49-F238E27FC236}">
                <a16:creationId xmlns:a16="http://schemas.microsoft.com/office/drawing/2014/main" id="{1C6FFB30-58F3-ED40-B133-50C8BB1FE48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11514" y="6290019"/>
            <a:ext cx="3692847" cy="2928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5" name="Group 294">
            <a:extLst>
              <a:ext uri="{FF2B5EF4-FFF2-40B4-BE49-F238E27FC236}">
                <a16:creationId xmlns:a16="http://schemas.microsoft.com/office/drawing/2014/main" id="{E5E26623-3358-1E45-B289-9B25AB84EF64}"/>
              </a:ext>
            </a:extLst>
          </p:cNvPr>
          <p:cNvGrpSpPr/>
          <p:nvPr/>
        </p:nvGrpSpPr>
        <p:grpSpPr>
          <a:xfrm>
            <a:off x="14581733" y="20767494"/>
            <a:ext cx="7057443" cy="10986259"/>
            <a:chOff x="400371" y="10514789"/>
            <a:chExt cx="7912146" cy="10986259"/>
          </a:xfrm>
        </p:grpSpPr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64795252-2D1C-2842-B399-DBD575137D75}"/>
                </a:ext>
              </a:extLst>
            </p:cNvPr>
            <p:cNvSpPr/>
            <p:nvPr/>
          </p:nvSpPr>
          <p:spPr>
            <a:xfrm>
              <a:off x="400371" y="10854393"/>
              <a:ext cx="7912146" cy="1064665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14C75"/>
              </a:solidFill>
            </a:ln>
          </p:spPr>
          <p:txBody>
            <a:bodyPr wrap="square" lIns="70336" tIns="35168" rIns="70336" bIns="35168">
              <a:noAutofit/>
            </a:bodyPr>
            <a:lstStyle/>
            <a:p>
              <a:pPr marL="131879" lvl="1">
                <a:lnSpc>
                  <a:spcPct val="120000"/>
                </a:lnSpc>
                <a:spcBef>
                  <a:spcPts val="3600"/>
                </a:spcBef>
              </a:pPr>
              <a:endParaRPr lang="en-US" sz="2900" dirty="0"/>
            </a:p>
          </p:txBody>
        </p:sp>
        <p:sp>
          <p:nvSpPr>
            <p:cNvPr id="297" name="Rounded Rectangle 296">
              <a:extLst>
                <a:ext uri="{FF2B5EF4-FFF2-40B4-BE49-F238E27FC236}">
                  <a16:creationId xmlns:a16="http://schemas.microsoft.com/office/drawing/2014/main" id="{331E7856-47C7-3642-9D53-4B4E021C70E5}"/>
                </a:ext>
              </a:extLst>
            </p:cNvPr>
            <p:cNvSpPr/>
            <p:nvPr/>
          </p:nvSpPr>
          <p:spPr>
            <a:xfrm>
              <a:off x="1010963" y="10514789"/>
              <a:ext cx="6904884" cy="735028"/>
            </a:xfrm>
            <a:prstGeom prst="roundRect">
              <a:avLst/>
            </a:prstGeom>
            <a:solidFill>
              <a:srgbClr val="214C75"/>
            </a:solidFill>
            <a:ln>
              <a:solidFill>
                <a:srgbClr val="214C75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70336" tIns="35168" rIns="70336" bIns="35168" rtlCol="0" anchor="ctr"/>
            <a:lstStyle/>
            <a:p>
              <a:pPr algn="ctr"/>
              <a:r>
                <a:rPr lang="en-US" sz="3800" b="1" dirty="0"/>
                <a:t>Support and Downloads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1634DCF-29DA-8C42-A971-A36D0B97700C}"/>
              </a:ext>
            </a:extLst>
          </p:cNvPr>
          <p:cNvSpPr/>
          <p:nvPr/>
        </p:nvSpPr>
        <p:spPr>
          <a:xfrm>
            <a:off x="14565974" y="21527948"/>
            <a:ext cx="7214479" cy="7153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1879" lvl="1">
              <a:lnSpc>
                <a:spcPct val="120000"/>
              </a:lnSpc>
            </a:pPr>
            <a:r>
              <a:rPr lang="en-US" sz="2400" b="1" dirty="0">
                <a:solidFill>
                  <a:srgbClr val="2E67A3"/>
                </a:solidFill>
              </a:rPr>
              <a:t>Documentation:</a:t>
            </a:r>
            <a:r>
              <a:rPr lang="en-US" sz="2400" dirty="0">
                <a:solidFill>
                  <a:srgbClr val="2E67A3"/>
                </a:solidFill>
              </a:rPr>
              <a:t> </a:t>
            </a:r>
            <a:r>
              <a:rPr lang="en-US" sz="2300" dirty="0">
                <a:solidFill>
                  <a:srgbClr val="2E67A3"/>
                </a:solidFill>
                <a:hlinkClick r:id="rId16"/>
              </a:rPr>
              <a:t>https://pegasus.isi.edu/documentation/</a:t>
            </a:r>
            <a:r>
              <a:rPr lang="en-US" sz="2300" dirty="0">
                <a:solidFill>
                  <a:srgbClr val="2E67A3"/>
                </a:solidFill>
              </a:rPr>
              <a:t> </a:t>
            </a:r>
            <a:endParaRPr lang="en-US" sz="2300" b="1" dirty="0">
              <a:solidFill>
                <a:srgbClr val="2E67A3"/>
              </a:solidFill>
            </a:endParaRPr>
          </a:p>
          <a:p>
            <a:pPr marL="131879" lvl="1">
              <a:lnSpc>
                <a:spcPct val="120000"/>
              </a:lnSpc>
            </a:pPr>
            <a:r>
              <a:rPr lang="en-US" sz="2400" b="1" dirty="0">
                <a:solidFill>
                  <a:srgbClr val="2E67A3"/>
                </a:solidFill>
              </a:rPr>
              <a:t>Tutorials: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 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</a:rPr>
              <a:t>Jupyter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 Notebooks in Docker containers</a:t>
            </a:r>
          </a:p>
          <a:p>
            <a:pPr marL="131879" lvl="1">
              <a:lnSpc>
                <a:spcPct val="120000"/>
              </a:lnSpc>
            </a:pPr>
            <a:r>
              <a:rPr lang="en-US" sz="2400" b="1" dirty="0">
                <a:solidFill>
                  <a:srgbClr val="2E67A3"/>
                </a:solidFill>
              </a:rPr>
              <a:t>Email: 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hlinkClick r:id="rId17"/>
              </a:rPr>
              <a:t>pegasus-support@isi.edu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pPr marL="131879" lvl="1">
              <a:lnSpc>
                <a:spcPct val="120000"/>
              </a:lnSpc>
            </a:pPr>
            <a:r>
              <a:rPr lang="en-US" sz="2400" b="1" dirty="0">
                <a:solidFill>
                  <a:srgbClr val="2E67A3"/>
                </a:solidFill>
              </a:rPr>
              <a:t>Pegasus Users Slack: 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hlinkClick r:id="rId18"/>
              </a:rPr>
              <a:t>https://pegasus.isi.edu/contact/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  </a:t>
            </a:r>
          </a:p>
          <a:p>
            <a:pPr marL="131879" lvl="1">
              <a:lnSpc>
                <a:spcPct val="120000"/>
              </a:lnSpc>
            </a:pPr>
            <a:r>
              <a:rPr lang="en-US" sz="2400" b="1" dirty="0">
                <a:solidFill>
                  <a:srgbClr val="2E67A3"/>
                </a:solidFill>
              </a:rPr>
              <a:t>Office Hours: 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hlinkClick r:id="rId19"/>
              </a:rPr>
              <a:t>https://pegasus.isi.edu/office-hours/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   </a:t>
            </a:r>
          </a:p>
          <a:p>
            <a:pPr marL="131879" lvl="1">
              <a:lnSpc>
                <a:spcPct val="120000"/>
              </a:lnSpc>
            </a:pPr>
            <a:r>
              <a:rPr lang="en-US" sz="2400" b="1" dirty="0">
                <a:solidFill>
                  <a:srgbClr val="2E67A3"/>
                </a:solidFill>
              </a:rPr>
              <a:t>Downloads &amp; Usage Since 2013 </a:t>
            </a:r>
            <a:endParaRPr lang="is-IS" sz="2400" dirty="0">
              <a:solidFill>
                <a:srgbClr val="2E67A3"/>
              </a:solidFill>
            </a:endParaRPr>
          </a:p>
          <a:p>
            <a:pPr marL="131879" lvl="1">
              <a:lnSpc>
                <a:spcPct val="120000"/>
              </a:lnSpc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Workflows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: </a:t>
            </a:r>
            <a:r>
              <a:rPr lang="fi-FI" sz="2400" dirty="0">
                <a:solidFill>
                  <a:schemeClr val="tx2">
                    <a:lumMod val="50000"/>
                  </a:schemeClr>
                </a:solidFill>
              </a:rPr>
              <a:t>2,700,552</a:t>
            </a:r>
            <a:r>
              <a:rPr lang="is-IS" sz="2400" dirty="0">
                <a:solidFill>
                  <a:schemeClr val="tx2">
                    <a:lumMod val="50000"/>
                  </a:schemeClr>
                </a:solidFill>
              </a:rPr>
              <a:t>	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Jobs: 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cs-CZ" sz="2400" dirty="0">
                <a:solidFill>
                  <a:schemeClr val="tx2">
                    <a:lumMod val="50000"/>
                  </a:schemeClr>
                </a:solidFill>
              </a:rPr>
              <a:t>2,028,572,901</a:t>
            </a:r>
          </a:p>
          <a:p>
            <a:pPr marL="131879" lvl="1">
              <a:lnSpc>
                <a:spcPct val="120000"/>
              </a:lnSpc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Tasks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: </a:t>
            </a:r>
            <a:r>
              <a:rPr lang="fi-FI" sz="2400" dirty="0">
                <a:solidFill>
                  <a:schemeClr val="tx2">
                    <a:lumMod val="50000"/>
                  </a:schemeClr>
                </a:solidFill>
              </a:rPr>
              <a:t>7,310,416,875</a:t>
            </a:r>
            <a:endParaRPr lang="en-US" sz="2400" b="1" dirty="0">
              <a:solidFill>
                <a:srgbClr val="2E67A3"/>
              </a:solidFill>
            </a:endParaRPr>
          </a:p>
          <a:p>
            <a:pPr marL="131879" lvl="1">
              <a:lnSpc>
                <a:spcPct val="120000"/>
              </a:lnSpc>
            </a:pPr>
            <a:r>
              <a:rPr lang="en-US" sz="2400" b="1" dirty="0">
                <a:solidFill>
                  <a:srgbClr val="2E67A3"/>
                </a:solidFill>
              </a:rPr>
              <a:t>Release Schedule</a:t>
            </a:r>
          </a:p>
          <a:p>
            <a:pPr marL="474779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Major Release every 9 months. Minor releases every 4 months.</a:t>
            </a:r>
          </a:p>
          <a:p>
            <a:pPr marL="474779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Continuous Integration Testing with GitLab</a:t>
            </a:r>
          </a:p>
          <a:p>
            <a:pPr marL="131879" lvl="1">
              <a:lnSpc>
                <a:spcPct val="120000"/>
              </a:lnSpc>
            </a:pPr>
            <a:r>
              <a:rPr lang="en-US" sz="2400" b="1" dirty="0">
                <a:solidFill>
                  <a:srgbClr val="2E67A3"/>
                </a:solidFill>
              </a:rPr>
              <a:t>Download Options</a:t>
            </a:r>
          </a:p>
          <a:p>
            <a:pPr marL="474779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Source Code and Issues publicly hosted on GitHub</a:t>
            </a:r>
          </a:p>
          <a:p>
            <a:pPr marL="474779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Binary packages for Linux and MAC</a:t>
            </a:r>
          </a:p>
          <a:p>
            <a:pPr marL="474779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YUM/APT repositories with RPM/DEB packages </a:t>
            </a:r>
            <a:endParaRPr lang="en-US" sz="2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092966D9-F9EF-A146-8D0D-4A7A47F49F64}"/>
              </a:ext>
            </a:extLst>
          </p:cNvPr>
          <p:cNvSpPr txBox="1"/>
          <p:nvPr/>
        </p:nvSpPr>
        <p:spPr>
          <a:xfrm>
            <a:off x="406709" y="6886487"/>
            <a:ext cx="4560645" cy="3762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1879" lvl="1">
              <a:lnSpc>
                <a:spcPct val="120000"/>
              </a:lnSpc>
              <a:spcAft>
                <a:spcPts val="1200"/>
              </a:spcAft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End to End automatic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</a:rPr>
              <a:t>checksumming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 of workflow data to ensure data integrity.</a:t>
            </a:r>
          </a:p>
          <a:p>
            <a:pPr marL="131879" lvl="1">
              <a:lnSpc>
                <a:spcPct val="120000"/>
              </a:lnSpc>
              <a:spcAft>
                <a:spcPts val="1200"/>
              </a:spcAft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Stores static and runtime metadata associated with workflow, files and tasks. Accessible via command line tools and web-based dashboard.</a:t>
            </a:r>
            <a:endParaRPr lang="en-US" sz="2400" dirty="0">
              <a:solidFill>
                <a:schemeClr val="tx2">
                  <a:lumMod val="50000"/>
                </a:schemeClr>
              </a:solidFill>
              <a:ea typeface="Arial" charset="0"/>
              <a:cs typeface="Arial" charset="0"/>
              <a:sym typeface="Wingdings"/>
            </a:endParaRPr>
          </a:p>
        </p:txBody>
      </p:sp>
      <p:pic>
        <p:nvPicPr>
          <p:cNvPr id="64" name="Google Shape;457;p1">
            <a:extLst>
              <a:ext uri="{FF2B5EF4-FFF2-40B4-BE49-F238E27FC236}">
                <a16:creationId xmlns:a16="http://schemas.microsoft.com/office/drawing/2014/main" id="{0278FA0A-47B0-37A7-3D28-B6D3BF8D7C68}"/>
              </a:ext>
            </a:extLst>
          </p:cNvPr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8452928" y="13209264"/>
            <a:ext cx="753070" cy="753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460;p1">
            <a:extLst>
              <a:ext uri="{FF2B5EF4-FFF2-40B4-BE49-F238E27FC236}">
                <a16:creationId xmlns:a16="http://schemas.microsoft.com/office/drawing/2014/main" id="{C09E6995-48B6-668B-C4CB-99511AA29720}"/>
              </a:ext>
            </a:extLst>
          </p:cNvPr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20599947" y="13228031"/>
            <a:ext cx="753070" cy="75307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461;p1">
            <a:extLst>
              <a:ext uri="{FF2B5EF4-FFF2-40B4-BE49-F238E27FC236}">
                <a16:creationId xmlns:a16="http://schemas.microsoft.com/office/drawing/2014/main" id="{C87B32A8-EC28-2F7A-1879-B67EADF0E9B5}"/>
              </a:ext>
            </a:extLst>
          </p:cNvPr>
          <p:cNvSpPr txBox="1"/>
          <p:nvPr/>
        </p:nvSpPr>
        <p:spPr>
          <a:xfrm>
            <a:off x="20342570" y="14083553"/>
            <a:ext cx="138125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 dirty="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First detection of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 dirty="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 black hole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en-US" sz="1200" i="0" u="none" strike="noStrike" cap="none" dirty="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collision</a:t>
            </a:r>
            <a:endParaRPr sz="1200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9F89DE7-FE5D-A924-C508-4C592CA40712}"/>
              </a:ext>
            </a:extLst>
          </p:cNvPr>
          <p:cNvGrpSpPr/>
          <p:nvPr/>
        </p:nvGrpSpPr>
        <p:grpSpPr>
          <a:xfrm>
            <a:off x="18159367" y="16601777"/>
            <a:ext cx="3577143" cy="3836616"/>
            <a:chOff x="454125" y="386783"/>
            <a:chExt cx="5913591" cy="6342542"/>
          </a:xfrm>
        </p:grpSpPr>
        <p:pic>
          <p:nvPicPr>
            <p:cNvPr id="78" name="Google Shape;731;p11">
              <a:extLst>
                <a:ext uri="{FF2B5EF4-FFF2-40B4-BE49-F238E27FC236}">
                  <a16:creationId xmlns:a16="http://schemas.microsoft.com/office/drawing/2014/main" id="{58925428-99A2-BBAF-D1E1-18398AA094FE}"/>
                </a:ext>
              </a:extLst>
            </p:cNvPr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763205" y="4211633"/>
              <a:ext cx="4966379" cy="11912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32;p11">
              <a:extLst>
                <a:ext uri="{FF2B5EF4-FFF2-40B4-BE49-F238E27FC236}">
                  <a16:creationId xmlns:a16="http://schemas.microsoft.com/office/drawing/2014/main" id="{53F76393-E630-701F-14D0-2C0B7243C10C}"/>
                </a:ext>
              </a:extLst>
            </p:cNvPr>
            <p:cNvPicPr preferRelativeResize="0"/>
            <p:nvPr/>
          </p:nvPicPr>
          <p:blipFill rotWithShape="1">
            <a:blip r:embed="rId23">
              <a:alphaModFix/>
            </a:blip>
            <a:srcRect/>
            <a:stretch/>
          </p:blipFill>
          <p:spPr>
            <a:xfrm>
              <a:off x="475104" y="438029"/>
              <a:ext cx="419584" cy="4195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" name="Google Shape;729;p11">
              <a:extLst>
                <a:ext uri="{FF2B5EF4-FFF2-40B4-BE49-F238E27FC236}">
                  <a16:creationId xmlns:a16="http://schemas.microsoft.com/office/drawing/2014/main" id="{5F6DACE2-A934-E3C1-1D51-718E33E2E5BF}"/>
                </a:ext>
              </a:extLst>
            </p:cNvPr>
            <p:cNvSpPr txBox="1"/>
            <p:nvPr/>
          </p:nvSpPr>
          <p:spPr>
            <a:xfrm>
              <a:off x="454125" y="386783"/>
              <a:ext cx="5521162" cy="9539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75B6"/>
                </a:buClr>
                <a:buSzPts val="3400"/>
                <a:buFont typeface="Roboto"/>
                <a:buNone/>
              </a:pPr>
              <a:r>
                <a:rPr lang="en-US" sz="1600" b="1" i="0" u="none" strike="noStrike" cap="none" dirty="0">
                  <a:solidFill>
                    <a:srgbClr val="2D75B6"/>
                  </a:solidFill>
                  <a:latin typeface="Roboto"/>
                  <a:ea typeface="Roboto"/>
                  <a:cs typeface="Roboto"/>
                  <a:sym typeface="Roboto"/>
                </a:rPr>
                <a:t>Event Horizon Telescope</a:t>
              </a:r>
              <a:br>
                <a:rPr lang="en-US" sz="1600" b="1" i="0" u="none" strike="noStrike" cap="none" dirty="0">
                  <a:solidFill>
                    <a:srgbClr val="2D75B6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1100" b="0" i="0" u="none" strike="noStrike" cap="none" dirty="0">
                  <a:solidFill>
                    <a:srgbClr val="2D75B6"/>
                  </a:solidFill>
                  <a:latin typeface="Roboto"/>
                  <a:ea typeface="Roboto"/>
                  <a:cs typeface="Roboto"/>
                  <a:sym typeface="Roboto"/>
                </a:rPr>
                <a:t>Bringing Black Holes into Focus</a:t>
              </a:r>
              <a:endParaRPr sz="8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81" name="Google Shape;733;p11" descr="A picture containing keyboard&#10;&#10;Description automatically generated">
              <a:extLst>
                <a:ext uri="{FF2B5EF4-FFF2-40B4-BE49-F238E27FC236}">
                  <a16:creationId xmlns:a16="http://schemas.microsoft.com/office/drawing/2014/main" id="{BE0FF662-8A3C-AC3D-D9D2-A688DA9B5E7D}"/>
                </a:ext>
              </a:extLst>
            </p:cNvPr>
            <p:cNvPicPr preferRelativeResize="0"/>
            <p:nvPr/>
          </p:nvPicPr>
          <p:blipFill rotWithShape="1">
            <a:blip r:embed="rId24">
              <a:alphaModFix/>
            </a:blip>
            <a:srcRect/>
            <a:stretch/>
          </p:blipFill>
          <p:spPr>
            <a:xfrm>
              <a:off x="3273432" y="1674572"/>
              <a:ext cx="2456452" cy="24564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734;p11" descr="A picture containing text, different&#10;&#10;Description automatically generated">
              <a:extLst>
                <a:ext uri="{FF2B5EF4-FFF2-40B4-BE49-F238E27FC236}">
                  <a16:creationId xmlns:a16="http://schemas.microsoft.com/office/drawing/2014/main" id="{350E8BB8-6BB7-236A-016A-DF881F873F93}"/>
                </a:ext>
              </a:extLst>
            </p:cNvPr>
            <p:cNvPicPr preferRelativeResize="0"/>
            <p:nvPr/>
          </p:nvPicPr>
          <p:blipFill rotWithShape="1">
            <a:blip r:embed="rId25">
              <a:alphaModFix/>
            </a:blip>
            <a:srcRect r="-117"/>
            <a:stretch/>
          </p:blipFill>
          <p:spPr>
            <a:xfrm>
              <a:off x="763505" y="1674572"/>
              <a:ext cx="2456452" cy="24564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" name="Google Shape;735;p11">
              <a:extLst>
                <a:ext uri="{FF2B5EF4-FFF2-40B4-BE49-F238E27FC236}">
                  <a16:creationId xmlns:a16="http://schemas.microsoft.com/office/drawing/2014/main" id="{BA653BAB-39DC-2200-8FB8-989F5407C760}"/>
                </a:ext>
              </a:extLst>
            </p:cNvPr>
            <p:cNvSpPr/>
            <p:nvPr/>
          </p:nvSpPr>
          <p:spPr>
            <a:xfrm>
              <a:off x="566817" y="1225783"/>
              <a:ext cx="3053262" cy="4397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36000" rIns="72000" bIns="360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000" b="0" i="0" u="none" strike="noStrike" cap="none" dirty="0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rPr>
                <a:t>8 telescopes: 5 PB data</a:t>
              </a:r>
              <a:endParaRPr sz="10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4" name="Google Shape;736;p11">
              <a:extLst>
                <a:ext uri="{FF2B5EF4-FFF2-40B4-BE49-F238E27FC236}">
                  <a16:creationId xmlns:a16="http://schemas.microsoft.com/office/drawing/2014/main" id="{5239A5A1-D15A-884C-0403-97E3BFD61272}"/>
                </a:ext>
              </a:extLst>
            </p:cNvPr>
            <p:cNvSpPr/>
            <p:nvPr/>
          </p:nvSpPr>
          <p:spPr>
            <a:xfrm>
              <a:off x="3314454" y="1024333"/>
              <a:ext cx="3053262" cy="7383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36000" rIns="72000" bIns="360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000" b="0" i="0" u="none" strike="noStrike" cap="none" dirty="0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rPr>
                <a:t>60 simulations: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000" b="0" i="0" u="none" strike="noStrike" cap="none" dirty="0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rPr>
                <a:t> 35 TB data</a:t>
              </a:r>
              <a:endParaRPr sz="10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" name="Google Shape;737;p11">
              <a:extLst>
                <a:ext uri="{FF2B5EF4-FFF2-40B4-BE49-F238E27FC236}">
                  <a16:creationId xmlns:a16="http://schemas.microsoft.com/office/drawing/2014/main" id="{A076D14A-C9C6-D686-D8D9-04FA3A9FC8DC}"/>
                </a:ext>
              </a:extLst>
            </p:cNvPr>
            <p:cNvSpPr/>
            <p:nvPr/>
          </p:nvSpPr>
          <p:spPr>
            <a:xfrm>
              <a:off x="893028" y="5424315"/>
              <a:ext cx="4696048" cy="7383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36000" rIns="72000" bIns="360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000" b="0" i="0" u="none" strike="noStrike" cap="none" dirty="0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rPr>
                <a:t>First images of black hole at the center of the M87 galaxy </a:t>
              </a:r>
              <a:endParaRPr sz="10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6" name="Google Shape;840;p11">
              <a:extLst>
                <a:ext uri="{FF2B5EF4-FFF2-40B4-BE49-F238E27FC236}">
                  <a16:creationId xmlns:a16="http://schemas.microsoft.com/office/drawing/2014/main" id="{28CAE18C-067C-C644-646C-99C57F647D32}"/>
                </a:ext>
              </a:extLst>
            </p:cNvPr>
            <p:cNvSpPr/>
            <p:nvPr/>
          </p:nvSpPr>
          <p:spPr>
            <a:xfrm>
              <a:off x="746904" y="6061960"/>
              <a:ext cx="5228383" cy="667365"/>
            </a:xfrm>
            <a:prstGeom prst="roundRect">
              <a:avLst>
                <a:gd name="adj" fmla="val 16667"/>
              </a:avLst>
            </a:prstGeom>
            <a:solidFill>
              <a:srgbClr val="119D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000" b="1" i="0" u="none" strike="noStrike" cap="none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Improve constraints on Einstein's theory</a:t>
              </a:r>
              <a:br>
                <a:rPr lang="en-US" sz="1000" b="1" i="0" u="none" strike="noStrike" cap="none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1000" b="1" i="0" u="none" strike="noStrike" cap="none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of general relativity by 500x</a:t>
              </a:r>
              <a:endParaRPr sz="10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3DE101A-55B3-AC0F-6098-A986F908D2CA}"/>
              </a:ext>
            </a:extLst>
          </p:cNvPr>
          <p:cNvGrpSpPr/>
          <p:nvPr/>
        </p:nvGrpSpPr>
        <p:grpSpPr>
          <a:xfrm>
            <a:off x="9720365" y="11563658"/>
            <a:ext cx="4972861" cy="2185913"/>
            <a:chOff x="13373990" y="15182629"/>
            <a:chExt cx="4972861" cy="2185913"/>
          </a:xfrm>
        </p:grpSpPr>
        <p:pic>
          <p:nvPicPr>
            <p:cNvPr id="98" name="Google Shape;707;p10">
              <a:extLst>
                <a:ext uri="{FF2B5EF4-FFF2-40B4-BE49-F238E27FC236}">
                  <a16:creationId xmlns:a16="http://schemas.microsoft.com/office/drawing/2014/main" id="{28176B96-FC43-FFF8-D4CF-FDCA032E9B16}"/>
                </a:ext>
              </a:extLst>
            </p:cNvPr>
            <p:cNvPicPr preferRelativeResize="0"/>
            <p:nvPr/>
          </p:nvPicPr>
          <p:blipFill rotWithShape="1">
            <a:blip r:embed="rId26">
              <a:alphaModFix/>
            </a:blip>
            <a:srcRect/>
            <a:stretch/>
          </p:blipFill>
          <p:spPr>
            <a:xfrm>
              <a:off x="13373990" y="15549998"/>
              <a:ext cx="2787397" cy="1754717"/>
            </a:xfrm>
            <a:prstGeom prst="rect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BFCBBBA-3E6E-D7AE-C860-206DCAE7270F}"/>
                </a:ext>
              </a:extLst>
            </p:cNvPr>
            <p:cNvGrpSpPr/>
            <p:nvPr/>
          </p:nvGrpSpPr>
          <p:grpSpPr>
            <a:xfrm>
              <a:off x="16162275" y="15350904"/>
              <a:ext cx="2184576" cy="2017638"/>
              <a:chOff x="13453533" y="15256238"/>
              <a:chExt cx="2184576" cy="2017638"/>
            </a:xfrm>
          </p:grpSpPr>
          <p:sp>
            <p:nvSpPr>
              <p:cNvPr id="97" name="Google Shape;706;p10">
                <a:extLst>
                  <a:ext uri="{FF2B5EF4-FFF2-40B4-BE49-F238E27FC236}">
                    <a16:creationId xmlns:a16="http://schemas.microsoft.com/office/drawing/2014/main" id="{3A75D465-7591-8F57-E7FD-2A25371FF6C0}"/>
                  </a:ext>
                </a:extLst>
              </p:cNvPr>
              <p:cNvSpPr/>
              <p:nvPr/>
            </p:nvSpPr>
            <p:spPr>
              <a:xfrm>
                <a:off x="13635131" y="15520378"/>
                <a:ext cx="1872312" cy="3804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2000" tIns="36000" rIns="72000" bIns="360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000" b="1" i="0" u="none" strike="noStrike" cap="none" dirty="0">
                    <a:solidFill>
                      <a:srgbClr val="3F3F3F"/>
                    </a:solidFill>
                    <a:latin typeface="Roboto"/>
                    <a:ea typeface="Roboto"/>
                    <a:cs typeface="Roboto"/>
                    <a:sym typeface="Roboto"/>
                  </a:rPr>
                  <a:t>Monte Carlo simulations and the main processing pipeline.</a:t>
                </a:r>
                <a:endParaRPr sz="105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710;p10">
                <a:extLst>
                  <a:ext uri="{FF2B5EF4-FFF2-40B4-BE49-F238E27FC236}">
                    <a16:creationId xmlns:a16="http://schemas.microsoft.com/office/drawing/2014/main" id="{8A97A22C-7E19-6C89-41AB-18EE91884A56}"/>
                  </a:ext>
                </a:extLst>
              </p:cNvPr>
              <p:cNvSpPr/>
              <p:nvPr/>
            </p:nvSpPr>
            <p:spPr>
              <a:xfrm>
                <a:off x="13453533" y="15917165"/>
                <a:ext cx="2184576" cy="4882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2000" tIns="36000" rIns="72000" bIns="36000" anchor="t" anchorCtr="0">
                <a:spAutoFit/>
              </a:bodyPr>
              <a:lstStyle/>
              <a:p>
                <a:pPr marL="200025" marR="0" lvl="0" indent="-200025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4CA21"/>
                  </a:buClr>
                  <a:buSzPts val="1200"/>
                  <a:buFont typeface="Noto Sans Symbols"/>
                  <a:buChar char="▪"/>
                </a:pPr>
                <a:r>
                  <a:rPr lang="en-US" sz="1000" b="0" i="0" u="none" strike="noStrike" cap="none" dirty="0">
                    <a:solidFill>
                      <a:srgbClr val="3F3F3F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/>
                    <a:sym typeface="Roboto"/>
                  </a:rPr>
                  <a:t>Workflows execute across </a:t>
                </a:r>
                <a:endParaRPr sz="1000" b="0" i="0" u="none" strike="noStrike" cap="none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/>
                  <a:sym typeface="Arial"/>
                </a:endParaRPr>
              </a:p>
              <a:p>
                <a:pPr marL="0" marR="0" lvl="0" indent="180975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000" b="0" i="0" u="none" strike="noStrike" cap="none" dirty="0">
                    <a:solidFill>
                      <a:srgbClr val="3F3F3F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/>
                    <a:sym typeface="Roboto"/>
                  </a:rPr>
                  <a:t>Open Science Grid (OSG) &amp;</a:t>
                </a:r>
                <a:endParaRPr sz="1000" b="0" i="0" u="none" strike="noStrike" cap="none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/>
                  <a:sym typeface="Arial"/>
                </a:endParaRPr>
              </a:p>
              <a:p>
                <a:pPr marL="0" marR="0" lvl="0" indent="180975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000" b="1" i="0" u="none" strike="noStrike" cap="none" dirty="0">
                    <a:solidFill>
                      <a:srgbClr val="3F3F3F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/>
                    <a:sym typeface="Roboto"/>
                  </a:rPr>
                  <a:t>European Grid Infrastructure</a:t>
                </a:r>
                <a:endParaRPr sz="1000" b="0" i="0" u="none" strike="noStrike" cap="none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/>
                  <a:sym typeface="Arial"/>
                </a:endParaRPr>
              </a:p>
            </p:txBody>
          </p:sp>
          <p:sp>
            <p:nvSpPr>
              <p:cNvPr id="100" name="Google Shape;711;p10">
                <a:extLst>
                  <a:ext uri="{FF2B5EF4-FFF2-40B4-BE49-F238E27FC236}">
                    <a16:creationId xmlns:a16="http://schemas.microsoft.com/office/drawing/2014/main" id="{E44FF90F-BB46-E7A5-A478-A756F212875D}"/>
                  </a:ext>
                </a:extLst>
              </p:cNvPr>
              <p:cNvSpPr/>
              <p:nvPr/>
            </p:nvSpPr>
            <p:spPr>
              <a:xfrm>
                <a:off x="13453533" y="16422012"/>
                <a:ext cx="2028000" cy="2112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2000" tIns="36000" rIns="72000" bIns="36000" anchor="t" anchorCtr="0">
                <a:spAutoFit/>
              </a:bodyPr>
              <a:lstStyle/>
              <a:p>
                <a:pPr marL="171450" marR="0" lvl="0" indent="-17145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4CA21"/>
                  </a:buClr>
                  <a:buSzPts val="1200"/>
                  <a:buFont typeface="Noto Sans Symbols"/>
                  <a:buChar char="▪"/>
                </a:pPr>
                <a:r>
                  <a:rPr lang="en-US" sz="1000" b="0" i="0" u="none" strike="noStrike" cap="none" dirty="0" err="1">
                    <a:solidFill>
                      <a:srgbClr val="3F3F3F"/>
                    </a:solidFill>
                    <a:latin typeface="Roboto"/>
                    <a:ea typeface="Roboto"/>
                    <a:cs typeface="Roboto"/>
                    <a:sym typeface="Roboto"/>
                  </a:rPr>
                  <a:t>Rucio</a:t>
                </a:r>
                <a:r>
                  <a:rPr lang="en-US" sz="1000" b="0" i="0" u="none" strike="noStrike" cap="none" dirty="0">
                    <a:solidFill>
                      <a:srgbClr val="3F3F3F"/>
                    </a:solidFill>
                    <a:latin typeface="Roboto"/>
                    <a:ea typeface="Roboto"/>
                    <a:cs typeface="Roboto"/>
                    <a:sym typeface="Roboto"/>
                  </a:rPr>
                  <a:t> for data management</a:t>
                </a:r>
                <a:endParaRPr sz="105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712;p10">
                <a:extLst>
                  <a:ext uri="{FF2B5EF4-FFF2-40B4-BE49-F238E27FC236}">
                    <a16:creationId xmlns:a16="http://schemas.microsoft.com/office/drawing/2014/main" id="{1A056741-5B60-5B76-2391-C2F36DFEF17E}"/>
                  </a:ext>
                </a:extLst>
              </p:cNvPr>
              <p:cNvSpPr/>
              <p:nvPr/>
            </p:nvSpPr>
            <p:spPr>
              <a:xfrm>
                <a:off x="13453533" y="16785675"/>
                <a:ext cx="2007145" cy="4882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2000" tIns="36000" rIns="72000" bIns="36000" anchor="t" anchorCtr="0">
                <a:spAutoFit/>
              </a:bodyPr>
              <a:lstStyle/>
              <a:p>
                <a:pPr marL="171450" marR="0" lvl="0" indent="-17145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4CA21"/>
                  </a:buClr>
                  <a:buSzPts val="1200"/>
                  <a:buFont typeface="Noto Sans Symbols"/>
                  <a:buChar char="▪"/>
                </a:pPr>
                <a:r>
                  <a:rPr lang="en-US" sz="1000" b="0" i="0" u="none" strike="noStrike" cap="none" dirty="0">
                    <a:solidFill>
                      <a:srgbClr val="3F3F3F"/>
                    </a:solidFill>
                    <a:latin typeface="Roboto"/>
                    <a:ea typeface="Roboto"/>
                    <a:cs typeface="Roboto"/>
                    <a:sym typeface="Roboto"/>
                  </a:rPr>
                  <a:t>MongoDB instance to track science runs and data products.</a:t>
                </a:r>
                <a:endParaRPr sz="10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02" name="Google Shape;713;p10">
                <a:extLst>
                  <a:ext uri="{FF2B5EF4-FFF2-40B4-BE49-F238E27FC236}">
                    <a16:creationId xmlns:a16="http://schemas.microsoft.com/office/drawing/2014/main" id="{1ADA0C9E-B410-F63A-65A6-BF31059730EF}"/>
                  </a:ext>
                </a:extLst>
              </p:cNvPr>
              <p:cNvCxnSpPr/>
              <p:nvPr/>
            </p:nvCxnSpPr>
            <p:spPr>
              <a:xfrm>
                <a:off x="13609221" y="16363630"/>
                <a:ext cx="1872312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74CA2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3" name="Google Shape;714;p10">
                <a:extLst>
                  <a:ext uri="{FF2B5EF4-FFF2-40B4-BE49-F238E27FC236}">
                    <a16:creationId xmlns:a16="http://schemas.microsoft.com/office/drawing/2014/main" id="{79CB8CD3-4E10-2717-0A02-111C89609FB8}"/>
                  </a:ext>
                </a:extLst>
              </p:cNvPr>
              <p:cNvCxnSpPr/>
              <p:nvPr/>
            </p:nvCxnSpPr>
            <p:spPr>
              <a:xfrm>
                <a:off x="13609221" y="16642679"/>
                <a:ext cx="1872312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74CA2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04" name="Google Shape;717;p10">
                <a:extLst>
                  <a:ext uri="{FF2B5EF4-FFF2-40B4-BE49-F238E27FC236}">
                    <a16:creationId xmlns:a16="http://schemas.microsoft.com/office/drawing/2014/main" id="{C7730747-10FC-F2E1-C003-859808250EA5}"/>
                  </a:ext>
                </a:extLst>
              </p:cNvPr>
              <p:cNvSpPr/>
              <p:nvPr/>
            </p:nvSpPr>
            <p:spPr>
              <a:xfrm>
                <a:off x="13609222" y="15256238"/>
                <a:ext cx="1872312" cy="233055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74CA21"/>
              </a:solidFill>
              <a:ln>
                <a:noFill/>
              </a:ln>
            </p:spPr>
            <p:txBody>
              <a:bodyPr spcFirstLastPara="1" wrap="square" lIns="72000" tIns="36000" rIns="72000" bIns="360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000" b="1" i="0" u="none" strike="noStrike" cap="none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Two Workflows</a:t>
                </a:r>
                <a:endParaRPr sz="900" b="1" i="0" u="none" strike="noStrike" cap="none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7EEABCC-AD50-0A3A-7D81-C050EBA2A340}"/>
                </a:ext>
              </a:extLst>
            </p:cNvPr>
            <p:cNvSpPr/>
            <p:nvPr/>
          </p:nvSpPr>
          <p:spPr>
            <a:xfrm>
              <a:off x="13914171" y="15182629"/>
              <a:ext cx="1425268" cy="3460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70336" tIns="35168" rIns="70336" bIns="35168">
              <a:spAutoFit/>
            </a:bodyPr>
            <a:lstStyle/>
            <a:p>
              <a:pPr marL="131879" lvl="1">
                <a:lnSpc>
                  <a:spcPct val="120000"/>
                </a:lnSpc>
              </a:pPr>
              <a:r>
                <a:rPr lang="en-US" sz="1600" b="1" i="1" dirty="0" err="1">
                  <a:solidFill>
                    <a:srgbClr val="2D75B6"/>
                  </a:solidFill>
                  <a:latin typeface="Roboto"/>
                  <a:ea typeface="Roboto"/>
                  <a:sym typeface="Roboto"/>
                </a:rPr>
                <a:t>XENONnT</a:t>
              </a:r>
              <a:endParaRPr lang="en-US" sz="1600" i="1" dirty="0">
                <a:solidFill>
                  <a:srgbClr val="1F497D"/>
                </a:solidFill>
              </a:endParaRPr>
            </a:p>
          </p:txBody>
        </p:sp>
      </p:grp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4AAA63F-D29E-68E5-ABBC-A3640F5B258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843031" y="17902146"/>
            <a:ext cx="5884706" cy="2669487"/>
          </a:xfrm>
          <a:prstGeom prst="rect">
            <a:avLst/>
          </a:prstGeom>
        </p:spPr>
      </p:pic>
      <p:sp>
        <p:nvSpPr>
          <p:cNvPr id="161" name="Google Shape;402;g1237dba589b_0_0">
            <a:extLst>
              <a:ext uri="{FF2B5EF4-FFF2-40B4-BE49-F238E27FC236}">
                <a16:creationId xmlns:a16="http://schemas.microsoft.com/office/drawing/2014/main" id="{20FE97E1-8144-DF5E-A353-E152F758BE93}"/>
              </a:ext>
            </a:extLst>
          </p:cNvPr>
          <p:cNvSpPr txBox="1"/>
          <p:nvPr/>
        </p:nvSpPr>
        <p:spPr>
          <a:xfrm>
            <a:off x="16977360" y="15118574"/>
            <a:ext cx="427736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Mix of MPI and single-core jobs, mix of CPU, GPU codes.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Recent </a:t>
            </a:r>
            <a:r>
              <a:rPr lang="en-US" sz="1200" b="1" i="0" u="none" strike="noStrike" cap="none" dirty="0" err="1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CyberShake</a:t>
            </a:r>
            <a:r>
              <a:rPr lang="en-US" sz="1200" b="1" i="0" u="none" strike="noStrike" cap="none" dirty="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 Study 24.8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, which </a:t>
            </a:r>
            <a:r>
              <a:rPr lang="en-US" sz="1200" dirty="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used Pegasus to submit approx. </a:t>
            </a:r>
            <a:r>
              <a:rPr lang="en-US" sz="1200" b="1" dirty="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28,000 jobs </a:t>
            </a:r>
            <a:r>
              <a:rPr lang="en-US" sz="1200" dirty="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across DOE Leadership class systems Frontier and Frontera 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200" dirty="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Pegasus automatically managed </a:t>
            </a:r>
            <a:r>
              <a:rPr lang="en-US" sz="1200" b="1" dirty="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1 PB of data </a:t>
            </a:r>
            <a:r>
              <a:rPr lang="en-US" sz="1200" dirty="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and staged</a:t>
            </a:r>
            <a:r>
              <a:rPr lang="en-US" sz="1200" b="1" dirty="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 9 million output files </a:t>
            </a:r>
            <a:r>
              <a:rPr lang="en-US" sz="1200" dirty="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totaling </a:t>
            </a:r>
            <a:r>
              <a:rPr lang="en-US" sz="1200" b="1" dirty="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36 TB </a:t>
            </a:r>
            <a:r>
              <a:rPr lang="en-US" sz="1200" dirty="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back to archival to USC.</a:t>
            </a:r>
            <a:endParaRPr lang="en-US" sz="1200" b="0" i="0" u="none" strike="noStrike" cap="none" dirty="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Supported since 2005: changing CI, x-platform execution</a:t>
            </a:r>
            <a:endParaRPr sz="1200" b="0" i="0" u="none" strike="noStrike" cap="none" dirty="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E9ED81BF-4811-491F-2535-CC4A617AE8B2}"/>
              </a:ext>
            </a:extLst>
          </p:cNvPr>
          <p:cNvGrpSpPr/>
          <p:nvPr/>
        </p:nvGrpSpPr>
        <p:grpSpPr>
          <a:xfrm>
            <a:off x="8959351" y="8903880"/>
            <a:ext cx="1698441" cy="1571852"/>
            <a:chOff x="8337470" y="3507875"/>
            <a:chExt cx="2706168" cy="2504470"/>
          </a:xfrm>
        </p:grpSpPr>
        <p:sp>
          <p:nvSpPr>
            <p:cNvPr id="165" name="Google Shape;1941;p18">
              <a:extLst>
                <a:ext uri="{FF2B5EF4-FFF2-40B4-BE49-F238E27FC236}">
                  <a16:creationId xmlns:a16="http://schemas.microsoft.com/office/drawing/2014/main" id="{DCDCEDCF-F292-6803-6786-4A444A33AF4A}"/>
                </a:ext>
              </a:extLst>
            </p:cNvPr>
            <p:cNvSpPr/>
            <p:nvPr/>
          </p:nvSpPr>
          <p:spPr>
            <a:xfrm>
              <a:off x="8337470" y="3507875"/>
              <a:ext cx="2706168" cy="423664"/>
            </a:xfrm>
            <a:prstGeom prst="roundRect">
              <a:avLst>
                <a:gd name="adj" fmla="val 50000"/>
              </a:avLst>
            </a:prstGeom>
            <a:solidFill>
              <a:srgbClr val="74CA21"/>
            </a:solidFill>
            <a:ln>
              <a:noFill/>
            </a:ln>
          </p:spPr>
          <p:txBody>
            <a:bodyPr spcFirstLastPara="1" wrap="square" lIns="72000" tIns="36000" rIns="72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200" b="1" i="0" u="none" strike="noStrike" cap="none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Real-time Monitoring</a:t>
              </a:r>
              <a:endParaRPr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942;p18">
              <a:extLst>
                <a:ext uri="{FF2B5EF4-FFF2-40B4-BE49-F238E27FC236}">
                  <a16:creationId xmlns:a16="http://schemas.microsoft.com/office/drawing/2014/main" id="{34F289CD-0B41-35BD-1D08-65874674AE7D}"/>
                </a:ext>
              </a:extLst>
            </p:cNvPr>
            <p:cNvSpPr/>
            <p:nvPr/>
          </p:nvSpPr>
          <p:spPr>
            <a:xfrm>
              <a:off x="8337471" y="4028077"/>
              <a:ext cx="2706166" cy="423664"/>
            </a:xfrm>
            <a:prstGeom prst="roundRect">
              <a:avLst>
                <a:gd name="adj" fmla="val 50000"/>
              </a:avLst>
            </a:prstGeom>
            <a:solidFill>
              <a:srgbClr val="4AB9C4"/>
            </a:solidFill>
            <a:ln>
              <a:noFill/>
            </a:ln>
          </p:spPr>
          <p:txBody>
            <a:bodyPr spcFirstLastPara="1" wrap="square" lIns="72000" tIns="36000" rIns="72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200" b="1" i="0" u="none" strike="noStrike" cap="none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Reporting</a:t>
              </a:r>
              <a:endParaRPr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943;p18">
              <a:extLst>
                <a:ext uri="{FF2B5EF4-FFF2-40B4-BE49-F238E27FC236}">
                  <a16:creationId xmlns:a16="http://schemas.microsoft.com/office/drawing/2014/main" id="{E3E20902-EF97-A363-B8B5-D404EFAFC34B}"/>
                </a:ext>
              </a:extLst>
            </p:cNvPr>
            <p:cNvSpPr/>
            <p:nvPr/>
          </p:nvSpPr>
          <p:spPr>
            <a:xfrm>
              <a:off x="8337471" y="4548279"/>
              <a:ext cx="2706166" cy="423664"/>
            </a:xfrm>
            <a:prstGeom prst="roundRect">
              <a:avLst>
                <a:gd name="adj" fmla="val 50000"/>
              </a:avLst>
            </a:prstGeom>
            <a:solidFill>
              <a:srgbClr val="2D75B6"/>
            </a:solidFill>
            <a:ln>
              <a:noFill/>
            </a:ln>
          </p:spPr>
          <p:txBody>
            <a:bodyPr spcFirstLastPara="1" wrap="square" lIns="72000" tIns="36000" rIns="72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200" b="1" i="0" u="none" strike="noStrike" cap="none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Debugging</a:t>
              </a:r>
              <a:endParaRPr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944;p18">
              <a:extLst>
                <a:ext uri="{FF2B5EF4-FFF2-40B4-BE49-F238E27FC236}">
                  <a16:creationId xmlns:a16="http://schemas.microsoft.com/office/drawing/2014/main" id="{B62F615F-3803-440C-A908-FFF47A1D65FB}"/>
                </a:ext>
              </a:extLst>
            </p:cNvPr>
            <p:cNvSpPr/>
            <p:nvPr/>
          </p:nvSpPr>
          <p:spPr>
            <a:xfrm>
              <a:off x="8337471" y="5068480"/>
              <a:ext cx="2706166" cy="423664"/>
            </a:xfrm>
            <a:prstGeom prst="roundRect">
              <a:avLst>
                <a:gd name="adj" fmla="val 50000"/>
              </a:avLst>
            </a:prstGeom>
            <a:solidFill>
              <a:srgbClr val="4AB9C4"/>
            </a:solidFill>
            <a:ln>
              <a:noFill/>
            </a:ln>
          </p:spPr>
          <p:txBody>
            <a:bodyPr spcFirstLastPara="1" wrap="square" lIns="72000" tIns="36000" rIns="72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200" b="1" i="0" u="none" strike="noStrike" cap="none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Troubleshooting</a:t>
              </a:r>
              <a:endParaRPr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945;p18">
              <a:extLst>
                <a:ext uri="{FF2B5EF4-FFF2-40B4-BE49-F238E27FC236}">
                  <a16:creationId xmlns:a16="http://schemas.microsoft.com/office/drawing/2014/main" id="{C0542D5B-F6CC-70BE-450D-B7D998246421}"/>
                </a:ext>
              </a:extLst>
            </p:cNvPr>
            <p:cNvSpPr/>
            <p:nvPr/>
          </p:nvSpPr>
          <p:spPr>
            <a:xfrm>
              <a:off x="8337471" y="5588681"/>
              <a:ext cx="2706166" cy="423664"/>
            </a:xfrm>
            <a:prstGeom prst="roundRect">
              <a:avLst>
                <a:gd name="adj" fmla="val 50000"/>
              </a:avLst>
            </a:prstGeom>
            <a:solidFill>
              <a:srgbClr val="74CA21"/>
            </a:solidFill>
            <a:ln>
              <a:noFill/>
            </a:ln>
          </p:spPr>
          <p:txBody>
            <a:bodyPr spcFirstLastPara="1" wrap="square" lIns="72000" tIns="36000" rIns="72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200" b="1" i="0" u="none" strike="noStrike" cap="none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RESTful API</a:t>
              </a:r>
              <a:endParaRPr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E65A41B2-27FC-6E53-615B-3BF5AA476DA6}"/>
              </a:ext>
            </a:extLst>
          </p:cNvPr>
          <p:cNvGrpSpPr/>
          <p:nvPr/>
        </p:nvGrpSpPr>
        <p:grpSpPr>
          <a:xfrm>
            <a:off x="11540464" y="3022377"/>
            <a:ext cx="9998427" cy="7357045"/>
            <a:chOff x="5565032" y="1251475"/>
            <a:chExt cx="7911453" cy="7357045"/>
          </a:xfrm>
        </p:grpSpPr>
        <p:sp>
          <p:nvSpPr>
            <p:cNvPr id="171" name="Google Shape;1664;p68">
              <a:extLst>
                <a:ext uri="{FF2B5EF4-FFF2-40B4-BE49-F238E27FC236}">
                  <a16:creationId xmlns:a16="http://schemas.microsoft.com/office/drawing/2014/main" id="{9C0AF6A5-F481-E157-0055-02AFCD16894F}"/>
                </a:ext>
              </a:extLst>
            </p:cNvPr>
            <p:cNvSpPr/>
            <p:nvPr/>
          </p:nvSpPr>
          <p:spPr>
            <a:xfrm>
              <a:off x="7139061" y="3777682"/>
              <a:ext cx="3086037" cy="2320104"/>
            </a:xfrm>
            <a:prstGeom prst="roundRect">
              <a:avLst>
                <a:gd name="adj" fmla="val 5855"/>
              </a:avLst>
            </a:prstGeom>
            <a:solidFill>
              <a:srgbClr val="E1EFD8">
                <a:alpha val="23137"/>
              </a:srgbClr>
            </a:solidFill>
            <a:ln w="12700" cap="flat" cmpd="sng">
              <a:solidFill>
                <a:srgbClr val="6CAF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665;p68">
              <a:extLst>
                <a:ext uri="{FF2B5EF4-FFF2-40B4-BE49-F238E27FC236}">
                  <a16:creationId xmlns:a16="http://schemas.microsoft.com/office/drawing/2014/main" id="{300F0B63-B5E4-810D-B218-8086DD8A1BE5}"/>
                </a:ext>
              </a:extLst>
            </p:cNvPr>
            <p:cNvSpPr/>
            <p:nvPr/>
          </p:nvSpPr>
          <p:spPr>
            <a:xfrm>
              <a:off x="7762383" y="4003533"/>
              <a:ext cx="1594701" cy="1720657"/>
            </a:xfrm>
            <a:custGeom>
              <a:avLst/>
              <a:gdLst/>
              <a:ahLst/>
              <a:cxnLst/>
              <a:rect l="l" t="t" r="r" b="b"/>
              <a:pathLst>
                <a:path w="741362" h="763588" extrusionOk="0">
                  <a:moveTo>
                    <a:pt x="0" y="354013"/>
                  </a:moveTo>
                  <a:lnTo>
                    <a:pt x="741362" y="0"/>
                  </a:lnTo>
                  <a:lnTo>
                    <a:pt x="542925" y="763588"/>
                  </a:lnTo>
                  <a:lnTo>
                    <a:pt x="0" y="354013"/>
                  </a:lnTo>
                  <a:close/>
                </a:path>
              </a:pathLst>
            </a:custGeom>
            <a:gradFill>
              <a:gsLst>
                <a:gs pos="0">
                  <a:srgbClr val="C4E0B2">
                    <a:alpha val="43529"/>
                  </a:srgbClr>
                </a:gs>
                <a:gs pos="100000">
                  <a:srgbClr val="E1EFD8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666;p68">
              <a:extLst>
                <a:ext uri="{FF2B5EF4-FFF2-40B4-BE49-F238E27FC236}">
                  <a16:creationId xmlns:a16="http://schemas.microsoft.com/office/drawing/2014/main" id="{E01DBB0C-4E93-C929-94B8-CD54692A47A9}"/>
                </a:ext>
              </a:extLst>
            </p:cNvPr>
            <p:cNvSpPr/>
            <p:nvPr/>
          </p:nvSpPr>
          <p:spPr>
            <a:xfrm>
              <a:off x="8554580" y="3993387"/>
              <a:ext cx="1549194" cy="1957858"/>
            </a:xfrm>
            <a:prstGeom prst="ellipse">
              <a:avLst/>
            </a:prstGeom>
            <a:gradFill>
              <a:gsLst>
                <a:gs pos="0">
                  <a:srgbClr val="E1EFD8">
                    <a:alpha val="43529"/>
                  </a:srgbClr>
                </a:gs>
                <a:gs pos="17000">
                  <a:srgbClr val="E1EFD8">
                    <a:alpha val="43529"/>
                  </a:srgbClr>
                </a:gs>
                <a:gs pos="100000">
                  <a:srgbClr val="C4E0B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667;p68">
              <a:extLst>
                <a:ext uri="{FF2B5EF4-FFF2-40B4-BE49-F238E27FC236}">
                  <a16:creationId xmlns:a16="http://schemas.microsoft.com/office/drawing/2014/main" id="{AD113B18-215F-8906-29F9-F6CE2FB935CE}"/>
                </a:ext>
              </a:extLst>
            </p:cNvPr>
            <p:cNvSpPr/>
            <p:nvPr/>
          </p:nvSpPr>
          <p:spPr>
            <a:xfrm>
              <a:off x="7139061" y="1266538"/>
              <a:ext cx="3086037" cy="2320104"/>
            </a:xfrm>
            <a:prstGeom prst="roundRect">
              <a:avLst>
                <a:gd name="adj" fmla="val 5855"/>
              </a:avLst>
            </a:prstGeom>
            <a:solidFill>
              <a:srgbClr val="E1EFD8">
                <a:alpha val="23137"/>
              </a:srgbClr>
            </a:solidFill>
            <a:ln w="12700" cap="flat" cmpd="sng">
              <a:solidFill>
                <a:srgbClr val="6CAF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668;p68">
              <a:extLst>
                <a:ext uri="{FF2B5EF4-FFF2-40B4-BE49-F238E27FC236}">
                  <a16:creationId xmlns:a16="http://schemas.microsoft.com/office/drawing/2014/main" id="{94E02F14-9882-779F-2F0C-1B59723A3879}"/>
                </a:ext>
              </a:extLst>
            </p:cNvPr>
            <p:cNvSpPr/>
            <p:nvPr/>
          </p:nvSpPr>
          <p:spPr>
            <a:xfrm>
              <a:off x="7762383" y="1457807"/>
              <a:ext cx="1594701" cy="1720657"/>
            </a:xfrm>
            <a:custGeom>
              <a:avLst/>
              <a:gdLst/>
              <a:ahLst/>
              <a:cxnLst/>
              <a:rect l="l" t="t" r="r" b="b"/>
              <a:pathLst>
                <a:path w="741362" h="763588" extrusionOk="0">
                  <a:moveTo>
                    <a:pt x="0" y="354013"/>
                  </a:moveTo>
                  <a:lnTo>
                    <a:pt x="741362" y="0"/>
                  </a:lnTo>
                  <a:lnTo>
                    <a:pt x="542925" y="763588"/>
                  </a:lnTo>
                  <a:lnTo>
                    <a:pt x="0" y="354013"/>
                  </a:lnTo>
                  <a:close/>
                </a:path>
              </a:pathLst>
            </a:custGeom>
            <a:gradFill>
              <a:gsLst>
                <a:gs pos="0">
                  <a:srgbClr val="C4E0B2">
                    <a:alpha val="43529"/>
                  </a:srgbClr>
                </a:gs>
                <a:gs pos="100000">
                  <a:srgbClr val="E1EFD8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669;p68">
              <a:extLst>
                <a:ext uri="{FF2B5EF4-FFF2-40B4-BE49-F238E27FC236}">
                  <a16:creationId xmlns:a16="http://schemas.microsoft.com/office/drawing/2014/main" id="{1A0D28A2-1B83-67BF-46C0-A951D6DA5354}"/>
                </a:ext>
              </a:extLst>
            </p:cNvPr>
            <p:cNvSpPr/>
            <p:nvPr/>
          </p:nvSpPr>
          <p:spPr>
            <a:xfrm>
              <a:off x="8554580" y="1447661"/>
              <a:ext cx="1549194" cy="1957858"/>
            </a:xfrm>
            <a:prstGeom prst="ellipse">
              <a:avLst/>
            </a:prstGeom>
            <a:gradFill>
              <a:gsLst>
                <a:gs pos="0">
                  <a:srgbClr val="E1EFD8">
                    <a:alpha val="43529"/>
                  </a:srgbClr>
                </a:gs>
                <a:gs pos="17000">
                  <a:srgbClr val="E1EFD8">
                    <a:alpha val="43529"/>
                  </a:srgbClr>
                </a:gs>
                <a:gs pos="100000">
                  <a:srgbClr val="C4E0B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670;p68">
              <a:extLst>
                <a:ext uri="{FF2B5EF4-FFF2-40B4-BE49-F238E27FC236}">
                  <a16:creationId xmlns:a16="http://schemas.microsoft.com/office/drawing/2014/main" id="{1F5279AC-22D7-5A05-F657-7D1204E03A35}"/>
                </a:ext>
              </a:extLst>
            </p:cNvPr>
            <p:cNvSpPr/>
            <p:nvPr/>
          </p:nvSpPr>
          <p:spPr>
            <a:xfrm>
              <a:off x="5576287" y="1582978"/>
              <a:ext cx="1453985" cy="4512022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D8E2F3">
                <a:alpha val="23137"/>
              </a:srgbClr>
            </a:solidFill>
            <a:ln w="12700" cap="flat" cmpd="sng">
              <a:solidFill>
                <a:srgbClr val="2D75B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671;p68">
              <a:extLst>
                <a:ext uri="{FF2B5EF4-FFF2-40B4-BE49-F238E27FC236}">
                  <a16:creationId xmlns:a16="http://schemas.microsoft.com/office/drawing/2014/main" id="{86DE4646-DAC0-8C2D-A8F2-A7E239E78F28}"/>
                </a:ext>
              </a:extLst>
            </p:cNvPr>
            <p:cNvSpPr/>
            <p:nvPr/>
          </p:nvSpPr>
          <p:spPr>
            <a:xfrm>
              <a:off x="5637115" y="1658423"/>
              <a:ext cx="1332328" cy="3258284"/>
            </a:xfrm>
            <a:prstGeom prst="rect">
              <a:avLst/>
            </a:prstGeom>
            <a:gradFill>
              <a:gsLst>
                <a:gs pos="0">
                  <a:srgbClr val="BFBFBF"/>
                </a:gs>
                <a:gs pos="100000">
                  <a:srgbClr val="7F7F7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698;p68">
              <a:extLst>
                <a:ext uri="{FF2B5EF4-FFF2-40B4-BE49-F238E27FC236}">
                  <a16:creationId xmlns:a16="http://schemas.microsoft.com/office/drawing/2014/main" id="{7F6F570A-FA88-DF37-D4B7-FA8483DB7D9E}"/>
                </a:ext>
              </a:extLst>
            </p:cNvPr>
            <p:cNvSpPr/>
            <p:nvPr/>
          </p:nvSpPr>
          <p:spPr>
            <a:xfrm>
              <a:off x="5565032" y="7578110"/>
              <a:ext cx="7911452" cy="1030410"/>
            </a:xfrm>
            <a:prstGeom prst="rect">
              <a:avLst/>
            </a:prstGeom>
            <a:solidFill>
              <a:srgbClr val="F2F2F2">
                <a:alpha val="23137"/>
              </a:srgbClr>
            </a:solidFill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1701;p68">
              <a:extLst>
                <a:ext uri="{FF2B5EF4-FFF2-40B4-BE49-F238E27FC236}">
                  <a16:creationId xmlns:a16="http://schemas.microsoft.com/office/drawing/2014/main" id="{B2AA852A-F047-1FA7-C2F9-5184614E019A}"/>
                </a:ext>
              </a:extLst>
            </p:cNvPr>
            <p:cNvSpPr/>
            <p:nvPr/>
          </p:nvSpPr>
          <p:spPr>
            <a:xfrm>
              <a:off x="11790184" y="7731648"/>
              <a:ext cx="181762" cy="229709"/>
            </a:xfrm>
            <a:prstGeom prst="ellipse">
              <a:avLst/>
            </a:prstGeom>
            <a:solidFill>
              <a:srgbClr val="F16D1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-US" sz="6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J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702;p68">
              <a:extLst>
                <a:ext uri="{FF2B5EF4-FFF2-40B4-BE49-F238E27FC236}">
                  <a16:creationId xmlns:a16="http://schemas.microsoft.com/office/drawing/2014/main" id="{F8C964C4-E588-9396-EB11-31BF9038EDC7}"/>
                </a:ext>
              </a:extLst>
            </p:cNvPr>
            <p:cNvSpPr/>
            <p:nvPr/>
          </p:nvSpPr>
          <p:spPr>
            <a:xfrm>
              <a:off x="7468568" y="7759216"/>
              <a:ext cx="199850" cy="252569"/>
            </a:xfrm>
            <a:prstGeom prst="ellipse">
              <a:avLst/>
            </a:prstGeom>
            <a:solidFill>
              <a:srgbClr val="F16D1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2" name="Google Shape;1703;p68">
              <a:extLst>
                <a:ext uri="{FF2B5EF4-FFF2-40B4-BE49-F238E27FC236}">
                  <a16:creationId xmlns:a16="http://schemas.microsoft.com/office/drawing/2014/main" id="{701B53B7-6DE0-0430-4521-2511F1C0AA6F}"/>
                </a:ext>
              </a:extLst>
            </p:cNvPr>
            <p:cNvSpPr/>
            <p:nvPr/>
          </p:nvSpPr>
          <p:spPr>
            <a:xfrm>
              <a:off x="7468568" y="8198485"/>
              <a:ext cx="199850" cy="252569"/>
            </a:xfrm>
            <a:prstGeom prst="ellipse">
              <a:avLst/>
            </a:prstGeom>
            <a:solidFill>
              <a:srgbClr val="74CA2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3" name="Google Shape;1704;p68">
              <a:extLst>
                <a:ext uri="{FF2B5EF4-FFF2-40B4-BE49-F238E27FC236}">
                  <a16:creationId xmlns:a16="http://schemas.microsoft.com/office/drawing/2014/main" id="{AD7E4B1A-A656-2330-77D4-E3FAA8E97889}"/>
                </a:ext>
              </a:extLst>
            </p:cNvPr>
            <p:cNvSpPr/>
            <p:nvPr/>
          </p:nvSpPr>
          <p:spPr>
            <a:xfrm>
              <a:off x="8700085" y="7747239"/>
              <a:ext cx="199850" cy="262823"/>
            </a:xfrm>
            <a:prstGeom prst="ellipse">
              <a:avLst/>
            </a:prstGeom>
            <a:solidFill>
              <a:srgbClr val="119D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4" name="Google Shape;1705;p68">
              <a:extLst>
                <a:ext uri="{FF2B5EF4-FFF2-40B4-BE49-F238E27FC236}">
                  <a16:creationId xmlns:a16="http://schemas.microsoft.com/office/drawing/2014/main" id="{4E1C9F73-2FB9-1E0A-7D6F-6C91ABDC8E61}"/>
                </a:ext>
              </a:extLst>
            </p:cNvPr>
            <p:cNvSpPr/>
            <p:nvPr/>
          </p:nvSpPr>
          <p:spPr>
            <a:xfrm>
              <a:off x="8700085" y="8186508"/>
              <a:ext cx="199850" cy="26282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5" name="Google Shape;1706;p68">
              <a:extLst>
                <a:ext uri="{FF2B5EF4-FFF2-40B4-BE49-F238E27FC236}">
                  <a16:creationId xmlns:a16="http://schemas.microsoft.com/office/drawing/2014/main" id="{89CA190C-B0AC-0AEF-0B24-424CC4405A21}"/>
                </a:ext>
              </a:extLst>
            </p:cNvPr>
            <p:cNvSpPr txBox="1"/>
            <p:nvPr/>
          </p:nvSpPr>
          <p:spPr>
            <a:xfrm>
              <a:off x="7752637" y="7727088"/>
              <a:ext cx="753695" cy="3168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1000" b="0" i="0" u="none" strike="noStrike" cap="none" dirty="0">
                  <a:solidFill>
                    <a:srgbClr val="3F3F3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Directory </a:t>
              </a:r>
              <a:endParaRPr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1000" b="0" i="0" u="none" strike="noStrike" cap="none" dirty="0">
                  <a:solidFill>
                    <a:srgbClr val="3F3F3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Setup Job</a:t>
              </a:r>
              <a:endParaRPr sz="1000" b="0" i="0" u="none" strike="noStrike" cap="none" dirty="0">
                <a:solidFill>
                  <a:srgbClr val="3F3F3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86" name="Google Shape;1707;p68">
              <a:extLst>
                <a:ext uri="{FF2B5EF4-FFF2-40B4-BE49-F238E27FC236}">
                  <a16:creationId xmlns:a16="http://schemas.microsoft.com/office/drawing/2014/main" id="{C0DD792A-E746-BB0F-BAE2-E01491414A2F}"/>
                </a:ext>
              </a:extLst>
            </p:cNvPr>
            <p:cNvSpPr txBox="1"/>
            <p:nvPr/>
          </p:nvSpPr>
          <p:spPr>
            <a:xfrm>
              <a:off x="7747479" y="8166357"/>
              <a:ext cx="753695" cy="3168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1000" b="0" i="0" u="none" strike="noStrike" cap="none" dirty="0">
                  <a:solidFill>
                    <a:srgbClr val="3F3F3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Data </a:t>
              </a:r>
              <a:endParaRPr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1000" b="0" i="0" u="none" strike="noStrike" cap="none" dirty="0" err="1">
                  <a:solidFill>
                    <a:srgbClr val="3F3F3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Stagein</a:t>
              </a:r>
              <a:r>
                <a:rPr lang="en-US" sz="1000" b="0" i="0" u="none" strike="noStrike" cap="none" dirty="0">
                  <a:solidFill>
                    <a:srgbClr val="3F3F3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Job</a:t>
              </a:r>
              <a:endParaRPr sz="1000" b="0" i="0" u="none" strike="noStrike" cap="none" dirty="0">
                <a:solidFill>
                  <a:srgbClr val="3F3F3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87" name="Google Shape;1708;p68">
              <a:extLst>
                <a:ext uri="{FF2B5EF4-FFF2-40B4-BE49-F238E27FC236}">
                  <a16:creationId xmlns:a16="http://schemas.microsoft.com/office/drawing/2014/main" id="{6A294ABC-8767-FB22-22AF-4F00FE7D15EE}"/>
                </a:ext>
              </a:extLst>
            </p:cNvPr>
            <p:cNvSpPr txBox="1"/>
            <p:nvPr/>
          </p:nvSpPr>
          <p:spPr>
            <a:xfrm>
              <a:off x="12100179" y="7687661"/>
              <a:ext cx="753695" cy="3168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1000" b="0" i="0" u="none" strike="noStrike" cap="none" dirty="0">
                  <a:solidFill>
                    <a:srgbClr val="3F3F3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Pegasus Lite Compute Job</a:t>
              </a:r>
              <a:endParaRPr sz="1000" b="0" i="0" u="none" strike="noStrike" cap="none" dirty="0">
                <a:solidFill>
                  <a:srgbClr val="3F3F3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88" name="Google Shape;1709;p68">
              <a:extLst>
                <a:ext uri="{FF2B5EF4-FFF2-40B4-BE49-F238E27FC236}">
                  <a16:creationId xmlns:a16="http://schemas.microsoft.com/office/drawing/2014/main" id="{67A6E75C-AD25-6AA4-5384-A0219930DAF3}"/>
                </a:ext>
              </a:extLst>
            </p:cNvPr>
            <p:cNvSpPr txBox="1"/>
            <p:nvPr/>
          </p:nvSpPr>
          <p:spPr>
            <a:xfrm>
              <a:off x="9002756" y="7725365"/>
              <a:ext cx="753695" cy="3168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1000" b="0" i="0" u="none" strike="noStrike" cap="none" dirty="0">
                  <a:solidFill>
                    <a:srgbClr val="3F3F3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Data </a:t>
              </a:r>
              <a:endParaRPr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1000" b="0" i="0" u="none" strike="noStrike" cap="none" dirty="0" err="1">
                  <a:solidFill>
                    <a:srgbClr val="3F3F3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Stageout</a:t>
              </a:r>
              <a:r>
                <a:rPr lang="en-US" sz="1000" b="0" i="0" u="none" strike="noStrike" cap="none" dirty="0">
                  <a:solidFill>
                    <a:srgbClr val="3F3F3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Job</a:t>
              </a:r>
              <a:endParaRPr sz="1000" b="0" i="0" u="none" strike="noStrike" cap="none" dirty="0">
                <a:solidFill>
                  <a:srgbClr val="3F3F3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89" name="Google Shape;1710;p68">
              <a:extLst>
                <a:ext uri="{FF2B5EF4-FFF2-40B4-BE49-F238E27FC236}">
                  <a16:creationId xmlns:a16="http://schemas.microsoft.com/office/drawing/2014/main" id="{91E05970-1756-42D2-60E6-6B2B8BA8097F}"/>
                </a:ext>
              </a:extLst>
            </p:cNvPr>
            <p:cNvSpPr txBox="1"/>
            <p:nvPr/>
          </p:nvSpPr>
          <p:spPr>
            <a:xfrm>
              <a:off x="8987275" y="8164634"/>
              <a:ext cx="753695" cy="3168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1000" b="0" i="0" u="none" strike="noStrike" cap="none" dirty="0">
                  <a:solidFill>
                    <a:srgbClr val="3F3F3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Directory</a:t>
              </a:r>
              <a:endParaRPr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1000" b="0" i="0" u="none" strike="noStrike" cap="none" dirty="0">
                  <a:solidFill>
                    <a:srgbClr val="3F3F3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Cleanup Job</a:t>
              </a:r>
              <a:endParaRPr sz="1000" b="0" i="0" u="none" strike="noStrike" cap="none" dirty="0">
                <a:solidFill>
                  <a:srgbClr val="3F3F3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0" name="Google Shape;1711;p68">
              <a:extLst>
                <a:ext uri="{FF2B5EF4-FFF2-40B4-BE49-F238E27FC236}">
                  <a16:creationId xmlns:a16="http://schemas.microsoft.com/office/drawing/2014/main" id="{5D6A3465-4C16-2FEC-C7F3-BF513656C12F}"/>
                </a:ext>
              </a:extLst>
            </p:cNvPr>
            <p:cNvSpPr txBox="1"/>
            <p:nvPr/>
          </p:nvSpPr>
          <p:spPr>
            <a:xfrm>
              <a:off x="12302973" y="8179026"/>
              <a:ext cx="753696" cy="3111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1000" b="0" i="0" u="none" strike="noStrike" cap="none" dirty="0">
                  <a:solidFill>
                    <a:srgbClr val="3F3F3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Worker Node </a:t>
              </a:r>
              <a:endParaRPr sz="1000" b="0" i="0" u="none" strike="noStrike" cap="none" dirty="0">
                <a:solidFill>
                  <a:srgbClr val="3F3F3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1000" b="0" i="0" u="none" strike="noStrike" cap="none" dirty="0">
                  <a:solidFill>
                    <a:srgbClr val="3F3F3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(WN)</a:t>
              </a:r>
              <a:endParaRPr sz="1000" b="0" i="0" u="none" strike="noStrike" cap="none" dirty="0">
                <a:solidFill>
                  <a:srgbClr val="3F3F3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1" name="Google Shape;1712;p68">
              <a:extLst>
                <a:ext uri="{FF2B5EF4-FFF2-40B4-BE49-F238E27FC236}">
                  <a16:creationId xmlns:a16="http://schemas.microsoft.com/office/drawing/2014/main" id="{9088F3DF-0F32-655F-1A10-35D9161B8038}"/>
                </a:ext>
              </a:extLst>
            </p:cNvPr>
            <p:cNvSpPr/>
            <p:nvPr/>
          </p:nvSpPr>
          <p:spPr>
            <a:xfrm>
              <a:off x="5565032" y="7181761"/>
              <a:ext cx="7911453" cy="396350"/>
            </a:xfrm>
            <a:prstGeom prst="round2SameRect">
              <a:avLst>
                <a:gd name="adj1" fmla="val 16667"/>
                <a:gd name="adj2" fmla="val 0"/>
              </a:avLst>
            </a:prstGeom>
            <a:gradFill>
              <a:gsLst>
                <a:gs pos="0">
                  <a:schemeClr val="lt2"/>
                </a:gs>
                <a:gs pos="100000">
                  <a:srgbClr val="D8D8D8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1" i="0" u="none" strike="noStrike" cap="none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rPr>
                <a:t>LEGEND</a:t>
              </a:r>
              <a:endParaRPr sz="105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2" name="Google Shape;1713;p68">
              <a:extLst>
                <a:ext uri="{FF2B5EF4-FFF2-40B4-BE49-F238E27FC236}">
                  <a16:creationId xmlns:a16="http://schemas.microsoft.com/office/drawing/2014/main" id="{7ED9F99D-3978-328E-B88C-27BD4E250309}"/>
                </a:ext>
              </a:extLst>
            </p:cNvPr>
            <p:cNvSpPr/>
            <p:nvPr/>
          </p:nvSpPr>
          <p:spPr>
            <a:xfrm>
              <a:off x="10215740" y="7782911"/>
              <a:ext cx="199850" cy="252569"/>
            </a:xfrm>
            <a:prstGeom prst="ellipse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3" name="Google Shape;1714;p68">
              <a:extLst>
                <a:ext uri="{FF2B5EF4-FFF2-40B4-BE49-F238E27FC236}">
                  <a16:creationId xmlns:a16="http://schemas.microsoft.com/office/drawing/2014/main" id="{A4FD964F-DD44-60E1-8B4B-B34BE496FC93}"/>
                </a:ext>
              </a:extLst>
            </p:cNvPr>
            <p:cNvSpPr/>
            <p:nvPr/>
          </p:nvSpPr>
          <p:spPr>
            <a:xfrm>
              <a:off x="10215740" y="8222180"/>
              <a:ext cx="199850" cy="252569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4" name="Google Shape;1715;p68">
              <a:extLst>
                <a:ext uri="{FF2B5EF4-FFF2-40B4-BE49-F238E27FC236}">
                  <a16:creationId xmlns:a16="http://schemas.microsoft.com/office/drawing/2014/main" id="{C52FC2F8-FE08-4EC5-6504-7195282A4D4A}"/>
                </a:ext>
              </a:extLst>
            </p:cNvPr>
            <p:cNvSpPr txBox="1"/>
            <p:nvPr/>
          </p:nvSpPr>
          <p:spPr>
            <a:xfrm>
              <a:off x="10518411" y="7753608"/>
              <a:ext cx="753695" cy="3111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1000" b="0" i="0" u="none" strike="noStrike" cap="none" dirty="0">
                  <a:solidFill>
                    <a:srgbClr val="3F3F3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Check</a:t>
              </a:r>
              <a:endParaRPr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1000" b="0" i="0" u="none" strike="noStrike" cap="none" dirty="0">
                  <a:solidFill>
                    <a:srgbClr val="3F3F3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Integrity Job</a:t>
              </a:r>
              <a:endParaRPr sz="1000" b="0" i="0" u="none" strike="noStrike" cap="none" dirty="0">
                <a:solidFill>
                  <a:srgbClr val="3F3F3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5" name="Google Shape;1716;p68">
              <a:extLst>
                <a:ext uri="{FF2B5EF4-FFF2-40B4-BE49-F238E27FC236}">
                  <a16:creationId xmlns:a16="http://schemas.microsoft.com/office/drawing/2014/main" id="{E2381548-9743-6C99-60F2-0C93E07936E9}"/>
                </a:ext>
              </a:extLst>
            </p:cNvPr>
            <p:cNvSpPr txBox="1"/>
            <p:nvPr/>
          </p:nvSpPr>
          <p:spPr>
            <a:xfrm>
              <a:off x="10502931" y="8192877"/>
              <a:ext cx="753695" cy="3111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1000" b="0" i="0" u="none" strike="noStrike" cap="none" dirty="0">
                  <a:solidFill>
                    <a:srgbClr val="3F3F3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Checksum Generation Job</a:t>
              </a:r>
              <a:endParaRPr sz="1000" b="0" i="0" u="none" strike="noStrike" cap="none" dirty="0">
                <a:solidFill>
                  <a:srgbClr val="3F3F3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6" name="Google Shape;1717;p68">
              <a:extLst>
                <a:ext uri="{FF2B5EF4-FFF2-40B4-BE49-F238E27FC236}">
                  <a16:creationId xmlns:a16="http://schemas.microsoft.com/office/drawing/2014/main" id="{63C5C5BE-5AD4-FC17-71C1-3DBCCD5965CC}"/>
                </a:ext>
              </a:extLst>
            </p:cNvPr>
            <p:cNvSpPr txBox="1"/>
            <p:nvPr/>
          </p:nvSpPr>
          <p:spPr>
            <a:xfrm>
              <a:off x="6460382" y="7715980"/>
              <a:ext cx="657645" cy="3111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1000" b="0" i="0" u="none" strike="noStrike" cap="none" dirty="0">
                  <a:solidFill>
                    <a:srgbClr val="3F3F3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Task flow +</a:t>
              </a:r>
              <a:endParaRPr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1000" b="0" i="0" u="none" strike="noStrike" cap="none" dirty="0">
                  <a:solidFill>
                    <a:srgbClr val="3F3F3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Checksums</a:t>
              </a:r>
              <a:endParaRPr sz="1000" b="0" i="0" u="none" strike="noStrike" cap="none" dirty="0">
                <a:solidFill>
                  <a:srgbClr val="3F3F3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7" name="Google Shape;1718;p68">
              <a:extLst>
                <a:ext uri="{FF2B5EF4-FFF2-40B4-BE49-F238E27FC236}">
                  <a16:creationId xmlns:a16="http://schemas.microsoft.com/office/drawing/2014/main" id="{6BC4822F-FF98-DAD7-51A7-534E74C9FF9B}"/>
                </a:ext>
              </a:extLst>
            </p:cNvPr>
            <p:cNvSpPr txBox="1"/>
            <p:nvPr/>
          </p:nvSpPr>
          <p:spPr>
            <a:xfrm>
              <a:off x="6455222" y="8233041"/>
              <a:ext cx="657645" cy="1555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1000" b="0" i="0" u="none" strike="noStrike" cap="none" dirty="0">
                  <a:solidFill>
                    <a:srgbClr val="3F3F3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Data Flow</a:t>
              </a:r>
              <a:endParaRPr sz="1000" b="0" i="0" u="none" strike="noStrike" cap="none" dirty="0">
                <a:solidFill>
                  <a:srgbClr val="3F3F3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cxnSp>
          <p:nvCxnSpPr>
            <p:cNvPr id="198" name="Google Shape;1719;p68">
              <a:extLst>
                <a:ext uri="{FF2B5EF4-FFF2-40B4-BE49-F238E27FC236}">
                  <a16:creationId xmlns:a16="http://schemas.microsoft.com/office/drawing/2014/main" id="{7480356C-E574-EC2E-EE40-7B22FBF1FED0}"/>
                </a:ext>
              </a:extLst>
            </p:cNvPr>
            <p:cNvCxnSpPr/>
            <p:nvPr/>
          </p:nvCxnSpPr>
          <p:spPr>
            <a:xfrm>
              <a:off x="5764319" y="8310834"/>
              <a:ext cx="537257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cxnSp>
          <p:nvCxnSpPr>
            <p:cNvPr id="199" name="Google Shape;1720;p68">
              <a:extLst>
                <a:ext uri="{FF2B5EF4-FFF2-40B4-BE49-F238E27FC236}">
                  <a16:creationId xmlns:a16="http://schemas.microsoft.com/office/drawing/2014/main" id="{077A208E-8BEF-5B68-2A69-AEB6C648A46C}"/>
                </a:ext>
              </a:extLst>
            </p:cNvPr>
            <p:cNvCxnSpPr/>
            <p:nvPr/>
          </p:nvCxnSpPr>
          <p:spPr>
            <a:xfrm>
              <a:off x="5764319" y="7871565"/>
              <a:ext cx="537257" cy="0"/>
            </a:xfrm>
            <a:prstGeom prst="straightConnector1">
              <a:avLst/>
            </a:prstGeom>
            <a:noFill/>
            <a:ln w="12700" cap="flat" cmpd="sng">
              <a:solidFill>
                <a:srgbClr val="A5A5A5"/>
              </a:solidFill>
              <a:prstDash val="lgDash"/>
              <a:round/>
              <a:headEnd type="triangle" w="med" len="med"/>
              <a:tailEnd type="triangle" w="med" len="med"/>
            </a:ln>
          </p:spPr>
        </p:cxnSp>
        <p:sp>
          <p:nvSpPr>
            <p:cNvPr id="200" name="Google Shape;1721;p68">
              <a:extLst>
                <a:ext uri="{FF2B5EF4-FFF2-40B4-BE49-F238E27FC236}">
                  <a16:creationId xmlns:a16="http://schemas.microsoft.com/office/drawing/2014/main" id="{D86DB343-3E22-4C57-3051-8020BDA83D70}"/>
                </a:ext>
              </a:extLst>
            </p:cNvPr>
            <p:cNvSpPr txBox="1"/>
            <p:nvPr/>
          </p:nvSpPr>
          <p:spPr>
            <a:xfrm>
              <a:off x="7356866" y="3946709"/>
              <a:ext cx="992951" cy="204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1" i="0" u="none" strike="noStrike" cap="none">
                  <a:solidFill>
                    <a:srgbClr val="6CAF27"/>
                  </a:solidFill>
                  <a:latin typeface="Roboto"/>
                  <a:ea typeface="Roboto"/>
                  <a:cs typeface="Roboto"/>
                  <a:sym typeface="Roboto"/>
                </a:rPr>
                <a:t>Compute Site n</a:t>
              </a:r>
              <a:endParaRPr sz="1050" b="1" i="0" u="none" strike="noStrike" cap="none">
                <a:solidFill>
                  <a:srgbClr val="6CAF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01" name="Google Shape;1722;p68">
              <a:extLst>
                <a:ext uri="{FF2B5EF4-FFF2-40B4-BE49-F238E27FC236}">
                  <a16:creationId xmlns:a16="http://schemas.microsoft.com/office/drawing/2014/main" id="{2120A381-F0B3-3141-E193-318F65BEED1A}"/>
                </a:ext>
              </a:extLst>
            </p:cNvPr>
            <p:cNvCxnSpPr/>
            <p:nvPr/>
          </p:nvCxnSpPr>
          <p:spPr>
            <a:xfrm>
              <a:off x="7695949" y="5535153"/>
              <a:ext cx="572566" cy="0"/>
            </a:xfrm>
            <a:prstGeom prst="straightConnector1">
              <a:avLst/>
            </a:prstGeom>
            <a:noFill/>
            <a:ln w="127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02" name="Google Shape;1723;p68">
              <a:extLst>
                <a:ext uri="{FF2B5EF4-FFF2-40B4-BE49-F238E27FC236}">
                  <a16:creationId xmlns:a16="http://schemas.microsoft.com/office/drawing/2014/main" id="{4B23DC0E-2126-F58C-9FB7-54DF1B6E31CD}"/>
                </a:ext>
              </a:extLst>
            </p:cNvPr>
            <p:cNvGrpSpPr/>
            <p:nvPr/>
          </p:nvGrpSpPr>
          <p:grpSpPr>
            <a:xfrm>
              <a:off x="7357905" y="5227195"/>
              <a:ext cx="480125" cy="728165"/>
              <a:chOff x="2700529" y="5095926"/>
              <a:chExt cx="376960" cy="452371"/>
            </a:xfrm>
          </p:grpSpPr>
          <p:grpSp>
            <p:nvGrpSpPr>
              <p:cNvPr id="421" name="Google Shape;1724;p68">
                <a:extLst>
                  <a:ext uri="{FF2B5EF4-FFF2-40B4-BE49-F238E27FC236}">
                    <a16:creationId xmlns:a16="http://schemas.microsoft.com/office/drawing/2014/main" id="{B3EB2D6C-A56A-5EF1-E316-78D7BD741B10}"/>
                  </a:ext>
                </a:extLst>
              </p:cNvPr>
              <p:cNvGrpSpPr/>
              <p:nvPr/>
            </p:nvGrpSpPr>
            <p:grpSpPr>
              <a:xfrm>
                <a:off x="2700529" y="5095926"/>
                <a:ext cx="376960" cy="448655"/>
                <a:chOff x="2939671" y="4395131"/>
                <a:chExt cx="376960" cy="448655"/>
              </a:xfrm>
            </p:grpSpPr>
            <p:grpSp>
              <p:nvGrpSpPr>
                <p:cNvPr id="423" name="Google Shape;1725;p68">
                  <a:extLst>
                    <a:ext uri="{FF2B5EF4-FFF2-40B4-BE49-F238E27FC236}">
                      <a16:creationId xmlns:a16="http://schemas.microsoft.com/office/drawing/2014/main" id="{FFC1E100-54E5-356F-AB95-6F755FFEEB5B}"/>
                    </a:ext>
                  </a:extLst>
                </p:cNvPr>
                <p:cNvGrpSpPr/>
                <p:nvPr/>
              </p:nvGrpSpPr>
              <p:grpSpPr>
                <a:xfrm>
                  <a:off x="3040778" y="4395131"/>
                  <a:ext cx="275853" cy="376767"/>
                  <a:chOff x="3040778" y="4395131"/>
                  <a:chExt cx="275853" cy="376767"/>
                </a:xfrm>
              </p:grpSpPr>
              <p:sp>
                <p:nvSpPr>
                  <p:cNvPr id="439" name="Google Shape;1726;p68">
                    <a:extLst>
                      <a:ext uri="{FF2B5EF4-FFF2-40B4-BE49-F238E27FC236}">
                        <a16:creationId xmlns:a16="http://schemas.microsoft.com/office/drawing/2014/main" id="{192B6E8D-408B-AFC7-C011-A6BB22753399}"/>
                      </a:ext>
                    </a:extLst>
                  </p:cNvPr>
                  <p:cNvSpPr/>
                  <p:nvPr/>
                </p:nvSpPr>
                <p:spPr>
                  <a:xfrm>
                    <a:off x="3040778" y="4395131"/>
                    <a:ext cx="275853" cy="3767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35" h="7147" extrusionOk="0">
                        <a:moveTo>
                          <a:pt x="3501" y="0"/>
                        </a:moveTo>
                        <a:lnTo>
                          <a:pt x="0" y="2049"/>
                        </a:lnTo>
                        <a:lnTo>
                          <a:pt x="16" y="6095"/>
                        </a:lnTo>
                        <a:lnTo>
                          <a:pt x="1785" y="7147"/>
                        </a:lnTo>
                        <a:lnTo>
                          <a:pt x="5199" y="5045"/>
                        </a:lnTo>
                        <a:lnTo>
                          <a:pt x="5235" y="981"/>
                        </a:lnTo>
                        <a:lnTo>
                          <a:pt x="3501" y="0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0" name="Google Shape;1727;p68">
                    <a:extLst>
                      <a:ext uri="{FF2B5EF4-FFF2-40B4-BE49-F238E27FC236}">
                        <a16:creationId xmlns:a16="http://schemas.microsoft.com/office/drawing/2014/main" id="{53768A66-0218-084C-0BD8-5D13E67CAE7C}"/>
                      </a:ext>
                    </a:extLst>
                  </p:cNvPr>
                  <p:cNvSpPr/>
                  <p:nvPr/>
                </p:nvSpPr>
                <p:spPr>
                  <a:xfrm>
                    <a:off x="3134100" y="4449542"/>
                    <a:ext cx="182531" cy="322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64" h="6117" extrusionOk="0">
                        <a:moveTo>
                          <a:pt x="0" y="6107"/>
                        </a:moveTo>
                        <a:lnTo>
                          <a:pt x="15" y="6117"/>
                        </a:lnTo>
                        <a:lnTo>
                          <a:pt x="3429" y="4015"/>
                        </a:lnTo>
                        <a:lnTo>
                          <a:pt x="3464" y="0"/>
                        </a:lnTo>
                        <a:lnTo>
                          <a:pt x="15" y="2053"/>
                        </a:lnTo>
                        <a:lnTo>
                          <a:pt x="0" y="610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494949"/>
                      </a:gs>
                      <a:gs pos="50000">
                        <a:srgbClr val="6A6A6A"/>
                      </a:gs>
                      <a:gs pos="100000">
                        <a:srgbClr val="7F7F7F"/>
                      </a:gs>
                    </a:gsLst>
                    <a:lin ang="135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1" name="Google Shape;1728;p68">
                    <a:extLst>
                      <a:ext uri="{FF2B5EF4-FFF2-40B4-BE49-F238E27FC236}">
                        <a16:creationId xmlns:a16="http://schemas.microsoft.com/office/drawing/2014/main" id="{5FA0104E-8DEF-1E92-DC8F-4C0143DFDF74}"/>
                      </a:ext>
                    </a:extLst>
                  </p:cNvPr>
                  <p:cNvSpPr/>
                  <p:nvPr/>
                </p:nvSpPr>
                <p:spPr>
                  <a:xfrm>
                    <a:off x="3040778" y="4495729"/>
                    <a:ext cx="108823" cy="2761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66" h="5241" extrusionOk="0">
                        <a:moveTo>
                          <a:pt x="244" y="0"/>
                        </a:moveTo>
                        <a:lnTo>
                          <a:pt x="0" y="143"/>
                        </a:lnTo>
                        <a:lnTo>
                          <a:pt x="16" y="4189"/>
                        </a:lnTo>
                        <a:lnTo>
                          <a:pt x="1785" y="5241"/>
                        </a:lnTo>
                        <a:lnTo>
                          <a:pt x="2066" y="5068"/>
                        </a:lnTo>
                        <a:lnTo>
                          <a:pt x="2066" y="984"/>
                        </a:lnTo>
                        <a:lnTo>
                          <a:pt x="24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2F2F2"/>
                      </a:gs>
                      <a:gs pos="35000">
                        <a:srgbClr val="C3C3C3"/>
                      </a:gs>
                      <a:gs pos="40000">
                        <a:srgbClr val="F2F2F2"/>
                      </a:gs>
                      <a:gs pos="100000">
                        <a:srgbClr val="D8D8D8"/>
                      </a:gs>
                    </a:gsLst>
                    <a:lin ang="36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2" name="Google Shape;1729;p68">
                    <a:extLst>
                      <a:ext uri="{FF2B5EF4-FFF2-40B4-BE49-F238E27FC236}">
                        <a16:creationId xmlns:a16="http://schemas.microsoft.com/office/drawing/2014/main" id="{B15DF85A-170A-3421-1DF5-6D29C66960BF}"/>
                      </a:ext>
                    </a:extLst>
                  </p:cNvPr>
                  <p:cNvSpPr/>
                  <p:nvPr/>
                </p:nvSpPr>
                <p:spPr>
                  <a:xfrm>
                    <a:off x="3040778" y="4503005"/>
                    <a:ext cx="94904" cy="2688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3" h="5103" extrusionOk="0">
                        <a:moveTo>
                          <a:pt x="10" y="0"/>
                        </a:moveTo>
                        <a:lnTo>
                          <a:pt x="0" y="5"/>
                        </a:lnTo>
                        <a:lnTo>
                          <a:pt x="16" y="4051"/>
                        </a:lnTo>
                        <a:lnTo>
                          <a:pt x="1785" y="5103"/>
                        </a:lnTo>
                        <a:lnTo>
                          <a:pt x="1786" y="5102"/>
                        </a:lnTo>
                        <a:lnTo>
                          <a:pt x="1803" y="1039"/>
                        </a:lnTo>
                        <a:lnTo>
                          <a:pt x="1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7F7F7F"/>
                      </a:gs>
                      <a:gs pos="12000">
                        <a:srgbClr val="7F7F7F"/>
                      </a:gs>
                      <a:gs pos="100000">
                        <a:srgbClr val="A5A5A5"/>
                      </a:gs>
                    </a:gsLst>
                    <a:lin ang="72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3" name="Google Shape;1730;p68">
                    <a:extLst>
                      <a:ext uri="{FF2B5EF4-FFF2-40B4-BE49-F238E27FC236}">
                        <a16:creationId xmlns:a16="http://schemas.microsoft.com/office/drawing/2014/main" id="{617878D3-161B-9BA2-AB6B-D927FF0EDD4D}"/>
                      </a:ext>
                    </a:extLst>
                  </p:cNvPr>
                  <p:cNvSpPr/>
                  <p:nvPr/>
                </p:nvSpPr>
                <p:spPr>
                  <a:xfrm>
                    <a:off x="3052483" y="4534955"/>
                    <a:ext cx="68330" cy="582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6" h="1102" extrusionOk="0">
                        <a:moveTo>
                          <a:pt x="0" y="0"/>
                        </a:moveTo>
                        <a:lnTo>
                          <a:pt x="1296" y="752"/>
                        </a:lnTo>
                        <a:lnTo>
                          <a:pt x="1296" y="1102"/>
                        </a:lnTo>
                        <a:lnTo>
                          <a:pt x="0" y="35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333333"/>
                      </a:gs>
                      <a:gs pos="50000">
                        <a:srgbClr val="4A4A4A"/>
                      </a:gs>
                      <a:gs pos="100000">
                        <a:srgbClr val="595959"/>
                      </a:gs>
                    </a:gsLst>
                    <a:lin ang="162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4" name="Google Shape;1731;p68">
                    <a:extLst>
                      <a:ext uri="{FF2B5EF4-FFF2-40B4-BE49-F238E27FC236}">
                        <a16:creationId xmlns:a16="http://schemas.microsoft.com/office/drawing/2014/main" id="{DA5BE5FD-7F3B-5373-82FE-F614D13E8D7F}"/>
                      </a:ext>
                    </a:extLst>
                  </p:cNvPr>
                  <p:cNvSpPr/>
                  <p:nvPr/>
                </p:nvSpPr>
                <p:spPr>
                  <a:xfrm>
                    <a:off x="3102782" y="4589999"/>
                    <a:ext cx="18032" cy="15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6" h="294" extrusionOk="0">
                        <a:moveTo>
                          <a:pt x="0" y="0"/>
                        </a:moveTo>
                        <a:lnTo>
                          <a:pt x="346" y="201"/>
                        </a:lnTo>
                        <a:lnTo>
                          <a:pt x="346" y="294"/>
                        </a:lnTo>
                        <a:lnTo>
                          <a:pt x="0" y="9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333333"/>
                      </a:gs>
                      <a:gs pos="50000">
                        <a:srgbClr val="4A4A4A"/>
                      </a:gs>
                      <a:gs pos="100000">
                        <a:srgbClr val="595959"/>
                      </a:gs>
                    </a:gsLst>
                    <a:lin ang="162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5" name="Google Shape;1732;p68">
                    <a:extLst>
                      <a:ext uri="{FF2B5EF4-FFF2-40B4-BE49-F238E27FC236}">
                        <a16:creationId xmlns:a16="http://schemas.microsoft.com/office/drawing/2014/main" id="{A6C0136B-46C2-9943-574C-996383814ECF}"/>
                      </a:ext>
                    </a:extLst>
                  </p:cNvPr>
                  <p:cNvSpPr/>
                  <p:nvPr/>
                </p:nvSpPr>
                <p:spPr>
                  <a:xfrm>
                    <a:off x="3063238" y="4615738"/>
                    <a:ext cx="43972" cy="449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2" h="853" extrusionOk="0">
                        <a:moveTo>
                          <a:pt x="416" y="10"/>
                        </a:moveTo>
                        <a:lnTo>
                          <a:pt x="438" y="15"/>
                        </a:lnTo>
                        <a:lnTo>
                          <a:pt x="459" y="22"/>
                        </a:lnTo>
                        <a:lnTo>
                          <a:pt x="479" y="30"/>
                        </a:lnTo>
                        <a:lnTo>
                          <a:pt x="500" y="37"/>
                        </a:lnTo>
                        <a:lnTo>
                          <a:pt x="520" y="47"/>
                        </a:lnTo>
                        <a:lnTo>
                          <a:pt x="540" y="57"/>
                        </a:lnTo>
                        <a:lnTo>
                          <a:pt x="559" y="68"/>
                        </a:lnTo>
                        <a:lnTo>
                          <a:pt x="577" y="79"/>
                        </a:lnTo>
                        <a:lnTo>
                          <a:pt x="596" y="93"/>
                        </a:lnTo>
                        <a:lnTo>
                          <a:pt x="614" y="106"/>
                        </a:lnTo>
                        <a:lnTo>
                          <a:pt x="632" y="119"/>
                        </a:lnTo>
                        <a:lnTo>
                          <a:pt x="648" y="135"/>
                        </a:lnTo>
                        <a:lnTo>
                          <a:pt x="665" y="149"/>
                        </a:lnTo>
                        <a:lnTo>
                          <a:pt x="680" y="166"/>
                        </a:lnTo>
                        <a:lnTo>
                          <a:pt x="696" y="182"/>
                        </a:lnTo>
                        <a:lnTo>
                          <a:pt x="710" y="199"/>
                        </a:lnTo>
                        <a:lnTo>
                          <a:pt x="724" y="217"/>
                        </a:lnTo>
                        <a:lnTo>
                          <a:pt x="737" y="235"/>
                        </a:lnTo>
                        <a:lnTo>
                          <a:pt x="749" y="253"/>
                        </a:lnTo>
                        <a:lnTo>
                          <a:pt x="760" y="272"/>
                        </a:lnTo>
                        <a:lnTo>
                          <a:pt x="771" y="292"/>
                        </a:lnTo>
                        <a:lnTo>
                          <a:pt x="781" y="311"/>
                        </a:lnTo>
                        <a:lnTo>
                          <a:pt x="791" y="332"/>
                        </a:lnTo>
                        <a:lnTo>
                          <a:pt x="799" y="352"/>
                        </a:lnTo>
                        <a:lnTo>
                          <a:pt x="807" y="373"/>
                        </a:lnTo>
                        <a:lnTo>
                          <a:pt x="813" y="393"/>
                        </a:lnTo>
                        <a:lnTo>
                          <a:pt x="819" y="414"/>
                        </a:lnTo>
                        <a:lnTo>
                          <a:pt x="823" y="435"/>
                        </a:lnTo>
                        <a:lnTo>
                          <a:pt x="827" y="457"/>
                        </a:lnTo>
                        <a:lnTo>
                          <a:pt x="830" y="478"/>
                        </a:lnTo>
                        <a:lnTo>
                          <a:pt x="831" y="499"/>
                        </a:lnTo>
                        <a:lnTo>
                          <a:pt x="832" y="522"/>
                        </a:lnTo>
                        <a:lnTo>
                          <a:pt x="831" y="543"/>
                        </a:lnTo>
                        <a:lnTo>
                          <a:pt x="830" y="564"/>
                        </a:lnTo>
                        <a:lnTo>
                          <a:pt x="827" y="584"/>
                        </a:lnTo>
                        <a:lnTo>
                          <a:pt x="823" y="604"/>
                        </a:lnTo>
                        <a:lnTo>
                          <a:pt x="819" y="622"/>
                        </a:lnTo>
                        <a:lnTo>
                          <a:pt x="813" y="641"/>
                        </a:lnTo>
                        <a:lnTo>
                          <a:pt x="807" y="659"/>
                        </a:lnTo>
                        <a:lnTo>
                          <a:pt x="799" y="676"/>
                        </a:lnTo>
                        <a:lnTo>
                          <a:pt x="791" y="692"/>
                        </a:lnTo>
                        <a:lnTo>
                          <a:pt x="781" y="708"/>
                        </a:lnTo>
                        <a:lnTo>
                          <a:pt x="771" y="723"/>
                        </a:lnTo>
                        <a:lnTo>
                          <a:pt x="760" y="738"/>
                        </a:lnTo>
                        <a:lnTo>
                          <a:pt x="749" y="751"/>
                        </a:lnTo>
                        <a:lnTo>
                          <a:pt x="737" y="764"/>
                        </a:lnTo>
                        <a:lnTo>
                          <a:pt x="724" y="777"/>
                        </a:lnTo>
                        <a:lnTo>
                          <a:pt x="710" y="788"/>
                        </a:lnTo>
                        <a:lnTo>
                          <a:pt x="696" y="798"/>
                        </a:lnTo>
                        <a:lnTo>
                          <a:pt x="680" y="808"/>
                        </a:lnTo>
                        <a:lnTo>
                          <a:pt x="665" y="816"/>
                        </a:lnTo>
                        <a:lnTo>
                          <a:pt x="648" y="824"/>
                        </a:lnTo>
                        <a:lnTo>
                          <a:pt x="632" y="831"/>
                        </a:lnTo>
                        <a:lnTo>
                          <a:pt x="614" y="837"/>
                        </a:lnTo>
                        <a:lnTo>
                          <a:pt x="596" y="842"/>
                        </a:lnTo>
                        <a:lnTo>
                          <a:pt x="577" y="846"/>
                        </a:lnTo>
                        <a:lnTo>
                          <a:pt x="559" y="850"/>
                        </a:lnTo>
                        <a:lnTo>
                          <a:pt x="540" y="852"/>
                        </a:lnTo>
                        <a:lnTo>
                          <a:pt x="520" y="853"/>
                        </a:lnTo>
                        <a:lnTo>
                          <a:pt x="500" y="853"/>
                        </a:lnTo>
                        <a:lnTo>
                          <a:pt x="479" y="852"/>
                        </a:lnTo>
                        <a:lnTo>
                          <a:pt x="459" y="850"/>
                        </a:lnTo>
                        <a:lnTo>
                          <a:pt x="438" y="846"/>
                        </a:lnTo>
                        <a:lnTo>
                          <a:pt x="416" y="842"/>
                        </a:lnTo>
                        <a:lnTo>
                          <a:pt x="395" y="836"/>
                        </a:lnTo>
                        <a:lnTo>
                          <a:pt x="374" y="830"/>
                        </a:lnTo>
                        <a:lnTo>
                          <a:pt x="353" y="823"/>
                        </a:lnTo>
                        <a:lnTo>
                          <a:pt x="333" y="814"/>
                        </a:lnTo>
                        <a:lnTo>
                          <a:pt x="312" y="805"/>
                        </a:lnTo>
                        <a:lnTo>
                          <a:pt x="293" y="795"/>
                        </a:lnTo>
                        <a:lnTo>
                          <a:pt x="273" y="784"/>
                        </a:lnTo>
                        <a:lnTo>
                          <a:pt x="254" y="772"/>
                        </a:lnTo>
                        <a:lnTo>
                          <a:pt x="235" y="760"/>
                        </a:lnTo>
                        <a:lnTo>
                          <a:pt x="217" y="747"/>
                        </a:lnTo>
                        <a:lnTo>
                          <a:pt x="201" y="732"/>
                        </a:lnTo>
                        <a:lnTo>
                          <a:pt x="183" y="718"/>
                        </a:lnTo>
                        <a:lnTo>
                          <a:pt x="168" y="702"/>
                        </a:lnTo>
                        <a:lnTo>
                          <a:pt x="151" y="687"/>
                        </a:lnTo>
                        <a:lnTo>
                          <a:pt x="137" y="670"/>
                        </a:lnTo>
                        <a:lnTo>
                          <a:pt x="122" y="652"/>
                        </a:lnTo>
                        <a:lnTo>
                          <a:pt x="108" y="635"/>
                        </a:lnTo>
                        <a:lnTo>
                          <a:pt x="96" y="617"/>
                        </a:lnTo>
                        <a:lnTo>
                          <a:pt x="82" y="598"/>
                        </a:lnTo>
                        <a:lnTo>
                          <a:pt x="71" y="579"/>
                        </a:lnTo>
                        <a:lnTo>
                          <a:pt x="60" y="560"/>
                        </a:lnTo>
                        <a:lnTo>
                          <a:pt x="50" y="540"/>
                        </a:lnTo>
                        <a:lnTo>
                          <a:pt x="41" y="521"/>
                        </a:lnTo>
                        <a:lnTo>
                          <a:pt x="32" y="499"/>
                        </a:lnTo>
                        <a:lnTo>
                          <a:pt x="26" y="479"/>
                        </a:lnTo>
                        <a:lnTo>
                          <a:pt x="19" y="458"/>
                        </a:lnTo>
                        <a:lnTo>
                          <a:pt x="14" y="437"/>
                        </a:lnTo>
                        <a:lnTo>
                          <a:pt x="8" y="416"/>
                        </a:lnTo>
                        <a:lnTo>
                          <a:pt x="5" y="395"/>
                        </a:lnTo>
                        <a:lnTo>
                          <a:pt x="2" y="373"/>
                        </a:lnTo>
                        <a:lnTo>
                          <a:pt x="0" y="352"/>
                        </a:lnTo>
                        <a:lnTo>
                          <a:pt x="0" y="331"/>
                        </a:lnTo>
                        <a:lnTo>
                          <a:pt x="0" y="309"/>
                        </a:lnTo>
                        <a:lnTo>
                          <a:pt x="2" y="289"/>
                        </a:lnTo>
                        <a:lnTo>
                          <a:pt x="5" y="268"/>
                        </a:lnTo>
                        <a:lnTo>
                          <a:pt x="8" y="249"/>
                        </a:lnTo>
                        <a:lnTo>
                          <a:pt x="14" y="230"/>
                        </a:lnTo>
                        <a:lnTo>
                          <a:pt x="19" y="211"/>
                        </a:lnTo>
                        <a:lnTo>
                          <a:pt x="26" y="194"/>
                        </a:lnTo>
                        <a:lnTo>
                          <a:pt x="32" y="176"/>
                        </a:lnTo>
                        <a:lnTo>
                          <a:pt x="41" y="159"/>
                        </a:lnTo>
                        <a:lnTo>
                          <a:pt x="50" y="144"/>
                        </a:lnTo>
                        <a:lnTo>
                          <a:pt x="60" y="128"/>
                        </a:lnTo>
                        <a:lnTo>
                          <a:pt x="71" y="114"/>
                        </a:lnTo>
                        <a:lnTo>
                          <a:pt x="82" y="100"/>
                        </a:lnTo>
                        <a:lnTo>
                          <a:pt x="96" y="87"/>
                        </a:lnTo>
                        <a:lnTo>
                          <a:pt x="108" y="76"/>
                        </a:lnTo>
                        <a:lnTo>
                          <a:pt x="122" y="64"/>
                        </a:lnTo>
                        <a:lnTo>
                          <a:pt x="137" y="54"/>
                        </a:lnTo>
                        <a:lnTo>
                          <a:pt x="151" y="44"/>
                        </a:lnTo>
                        <a:lnTo>
                          <a:pt x="168" y="35"/>
                        </a:lnTo>
                        <a:lnTo>
                          <a:pt x="183" y="27"/>
                        </a:lnTo>
                        <a:lnTo>
                          <a:pt x="201" y="21"/>
                        </a:lnTo>
                        <a:lnTo>
                          <a:pt x="217" y="15"/>
                        </a:lnTo>
                        <a:lnTo>
                          <a:pt x="235" y="10"/>
                        </a:lnTo>
                        <a:lnTo>
                          <a:pt x="254" y="5"/>
                        </a:lnTo>
                        <a:lnTo>
                          <a:pt x="273" y="2"/>
                        </a:lnTo>
                        <a:lnTo>
                          <a:pt x="293" y="1"/>
                        </a:lnTo>
                        <a:lnTo>
                          <a:pt x="312" y="0"/>
                        </a:lnTo>
                        <a:lnTo>
                          <a:pt x="333" y="0"/>
                        </a:lnTo>
                        <a:lnTo>
                          <a:pt x="353" y="1"/>
                        </a:lnTo>
                        <a:lnTo>
                          <a:pt x="374" y="2"/>
                        </a:lnTo>
                        <a:lnTo>
                          <a:pt x="395" y="5"/>
                        </a:lnTo>
                        <a:lnTo>
                          <a:pt x="416" y="10"/>
                        </a:lnTo>
                        <a:close/>
                      </a:path>
                    </a:pathLst>
                  </a:cu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6" name="Google Shape;1733;p68">
                    <a:extLst>
                      <a:ext uri="{FF2B5EF4-FFF2-40B4-BE49-F238E27FC236}">
                        <a16:creationId xmlns:a16="http://schemas.microsoft.com/office/drawing/2014/main" id="{CCB46772-CD3B-A906-01B0-1EE087B0BCFE}"/>
                      </a:ext>
                    </a:extLst>
                  </p:cNvPr>
                  <p:cNvSpPr/>
                  <p:nvPr/>
                </p:nvSpPr>
                <p:spPr>
                  <a:xfrm>
                    <a:off x="3073994" y="4626493"/>
                    <a:ext cx="22461" cy="234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9" h="440" extrusionOk="0">
                        <a:moveTo>
                          <a:pt x="214" y="5"/>
                        </a:moveTo>
                        <a:lnTo>
                          <a:pt x="236" y="12"/>
                        </a:lnTo>
                        <a:lnTo>
                          <a:pt x="257" y="20"/>
                        </a:lnTo>
                        <a:lnTo>
                          <a:pt x="278" y="30"/>
                        </a:lnTo>
                        <a:lnTo>
                          <a:pt x="297" y="42"/>
                        </a:lnTo>
                        <a:lnTo>
                          <a:pt x="316" y="55"/>
                        </a:lnTo>
                        <a:lnTo>
                          <a:pt x="333" y="70"/>
                        </a:lnTo>
                        <a:lnTo>
                          <a:pt x="350" y="86"/>
                        </a:lnTo>
                        <a:lnTo>
                          <a:pt x="365" y="103"/>
                        </a:lnTo>
                        <a:lnTo>
                          <a:pt x="379" y="122"/>
                        </a:lnTo>
                        <a:lnTo>
                          <a:pt x="392" y="141"/>
                        </a:lnTo>
                        <a:lnTo>
                          <a:pt x="402" y="162"/>
                        </a:lnTo>
                        <a:lnTo>
                          <a:pt x="411" y="182"/>
                        </a:lnTo>
                        <a:lnTo>
                          <a:pt x="419" y="204"/>
                        </a:lnTo>
                        <a:lnTo>
                          <a:pt x="424" y="225"/>
                        </a:lnTo>
                        <a:lnTo>
                          <a:pt x="427" y="247"/>
                        </a:lnTo>
                        <a:lnTo>
                          <a:pt x="429" y="269"/>
                        </a:lnTo>
                        <a:lnTo>
                          <a:pt x="427" y="280"/>
                        </a:lnTo>
                        <a:lnTo>
                          <a:pt x="427" y="291"/>
                        </a:lnTo>
                        <a:lnTo>
                          <a:pt x="425" y="301"/>
                        </a:lnTo>
                        <a:lnTo>
                          <a:pt x="424" y="311"/>
                        </a:lnTo>
                        <a:lnTo>
                          <a:pt x="421" y="321"/>
                        </a:lnTo>
                        <a:lnTo>
                          <a:pt x="419" y="331"/>
                        </a:lnTo>
                        <a:lnTo>
                          <a:pt x="415" y="340"/>
                        </a:lnTo>
                        <a:lnTo>
                          <a:pt x="411" y="349"/>
                        </a:lnTo>
                        <a:lnTo>
                          <a:pt x="402" y="365"/>
                        </a:lnTo>
                        <a:lnTo>
                          <a:pt x="392" y="381"/>
                        </a:lnTo>
                        <a:lnTo>
                          <a:pt x="379" y="394"/>
                        </a:lnTo>
                        <a:lnTo>
                          <a:pt x="365" y="406"/>
                        </a:lnTo>
                        <a:lnTo>
                          <a:pt x="350" y="416"/>
                        </a:lnTo>
                        <a:lnTo>
                          <a:pt x="333" y="425"/>
                        </a:lnTo>
                        <a:lnTo>
                          <a:pt x="316" y="432"/>
                        </a:lnTo>
                        <a:lnTo>
                          <a:pt x="297" y="436"/>
                        </a:lnTo>
                        <a:lnTo>
                          <a:pt x="278" y="440"/>
                        </a:lnTo>
                        <a:lnTo>
                          <a:pt x="257" y="440"/>
                        </a:lnTo>
                        <a:lnTo>
                          <a:pt x="236" y="439"/>
                        </a:lnTo>
                        <a:lnTo>
                          <a:pt x="214" y="434"/>
                        </a:lnTo>
                        <a:lnTo>
                          <a:pt x="192" y="429"/>
                        </a:lnTo>
                        <a:lnTo>
                          <a:pt x="170" y="420"/>
                        </a:lnTo>
                        <a:lnTo>
                          <a:pt x="151" y="410"/>
                        </a:lnTo>
                        <a:lnTo>
                          <a:pt x="131" y="399"/>
                        </a:lnTo>
                        <a:lnTo>
                          <a:pt x="112" y="385"/>
                        </a:lnTo>
                        <a:lnTo>
                          <a:pt x="94" y="370"/>
                        </a:lnTo>
                        <a:lnTo>
                          <a:pt x="77" y="354"/>
                        </a:lnTo>
                        <a:lnTo>
                          <a:pt x="62" y="337"/>
                        </a:lnTo>
                        <a:lnTo>
                          <a:pt x="49" y="318"/>
                        </a:lnTo>
                        <a:lnTo>
                          <a:pt x="36" y="299"/>
                        </a:lnTo>
                        <a:lnTo>
                          <a:pt x="25" y="279"/>
                        </a:lnTo>
                        <a:lnTo>
                          <a:pt x="16" y="258"/>
                        </a:lnTo>
                        <a:lnTo>
                          <a:pt x="10" y="237"/>
                        </a:lnTo>
                        <a:lnTo>
                          <a:pt x="4" y="215"/>
                        </a:lnTo>
                        <a:lnTo>
                          <a:pt x="1" y="193"/>
                        </a:lnTo>
                        <a:lnTo>
                          <a:pt x="0" y="170"/>
                        </a:lnTo>
                        <a:lnTo>
                          <a:pt x="0" y="159"/>
                        </a:lnTo>
                        <a:lnTo>
                          <a:pt x="1" y="149"/>
                        </a:lnTo>
                        <a:lnTo>
                          <a:pt x="2" y="138"/>
                        </a:lnTo>
                        <a:lnTo>
                          <a:pt x="4" y="128"/>
                        </a:lnTo>
                        <a:lnTo>
                          <a:pt x="7" y="118"/>
                        </a:lnTo>
                        <a:lnTo>
                          <a:pt x="10" y="109"/>
                        </a:lnTo>
                        <a:lnTo>
                          <a:pt x="13" y="101"/>
                        </a:lnTo>
                        <a:lnTo>
                          <a:pt x="16" y="92"/>
                        </a:lnTo>
                        <a:lnTo>
                          <a:pt x="25" y="75"/>
                        </a:lnTo>
                        <a:lnTo>
                          <a:pt x="36" y="60"/>
                        </a:lnTo>
                        <a:lnTo>
                          <a:pt x="49" y="46"/>
                        </a:lnTo>
                        <a:lnTo>
                          <a:pt x="62" y="34"/>
                        </a:lnTo>
                        <a:lnTo>
                          <a:pt x="77" y="23"/>
                        </a:lnTo>
                        <a:lnTo>
                          <a:pt x="94" y="15"/>
                        </a:lnTo>
                        <a:lnTo>
                          <a:pt x="112" y="9"/>
                        </a:lnTo>
                        <a:lnTo>
                          <a:pt x="131" y="3"/>
                        </a:lnTo>
                        <a:lnTo>
                          <a:pt x="151" y="1"/>
                        </a:lnTo>
                        <a:lnTo>
                          <a:pt x="170" y="0"/>
                        </a:lnTo>
                        <a:lnTo>
                          <a:pt x="192" y="2"/>
                        </a:lnTo>
                        <a:lnTo>
                          <a:pt x="214" y="5"/>
                        </a:lnTo>
                        <a:close/>
                      </a:path>
                    </a:pathLst>
                  </a:custGeom>
                  <a:solidFill>
                    <a:srgbClr val="B3B3B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7" name="Google Shape;1734;p68">
                    <a:extLst>
                      <a:ext uri="{FF2B5EF4-FFF2-40B4-BE49-F238E27FC236}">
                        <a16:creationId xmlns:a16="http://schemas.microsoft.com/office/drawing/2014/main" id="{0461EDB6-9281-F3AE-E172-918F32AD6573}"/>
                      </a:ext>
                    </a:extLst>
                  </p:cNvPr>
                  <p:cNvSpPr/>
                  <p:nvPr/>
                </p:nvSpPr>
                <p:spPr>
                  <a:xfrm>
                    <a:off x="3078106" y="4630922"/>
                    <a:ext cx="14236" cy="14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" h="278" extrusionOk="0">
                        <a:moveTo>
                          <a:pt x="135" y="3"/>
                        </a:moveTo>
                        <a:lnTo>
                          <a:pt x="149" y="7"/>
                        </a:lnTo>
                        <a:lnTo>
                          <a:pt x="162" y="12"/>
                        </a:lnTo>
                        <a:lnTo>
                          <a:pt x="176" y="18"/>
                        </a:lnTo>
                        <a:lnTo>
                          <a:pt x="188" y="26"/>
                        </a:lnTo>
                        <a:lnTo>
                          <a:pt x="200" y="34"/>
                        </a:lnTo>
                        <a:lnTo>
                          <a:pt x="211" y="44"/>
                        </a:lnTo>
                        <a:lnTo>
                          <a:pt x="221" y="54"/>
                        </a:lnTo>
                        <a:lnTo>
                          <a:pt x="231" y="65"/>
                        </a:lnTo>
                        <a:lnTo>
                          <a:pt x="240" y="76"/>
                        </a:lnTo>
                        <a:lnTo>
                          <a:pt x="248" y="89"/>
                        </a:lnTo>
                        <a:lnTo>
                          <a:pt x="254" y="102"/>
                        </a:lnTo>
                        <a:lnTo>
                          <a:pt x="260" y="115"/>
                        </a:lnTo>
                        <a:lnTo>
                          <a:pt x="264" y="128"/>
                        </a:lnTo>
                        <a:lnTo>
                          <a:pt x="268" y="143"/>
                        </a:lnTo>
                        <a:lnTo>
                          <a:pt x="270" y="156"/>
                        </a:lnTo>
                        <a:lnTo>
                          <a:pt x="271" y="170"/>
                        </a:lnTo>
                        <a:lnTo>
                          <a:pt x="270" y="184"/>
                        </a:lnTo>
                        <a:lnTo>
                          <a:pt x="268" y="197"/>
                        </a:lnTo>
                        <a:lnTo>
                          <a:pt x="264" y="209"/>
                        </a:lnTo>
                        <a:lnTo>
                          <a:pt x="260" y="220"/>
                        </a:lnTo>
                        <a:lnTo>
                          <a:pt x="254" y="231"/>
                        </a:lnTo>
                        <a:lnTo>
                          <a:pt x="248" y="241"/>
                        </a:lnTo>
                        <a:lnTo>
                          <a:pt x="240" y="249"/>
                        </a:lnTo>
                        <a:lnTo>
                          <a:pt x="231" y="257"/>
                        </a:lnTo>
                        <a:lnTo>
                          <a:pt x="221" y="263"/>
                        </a:lnTo>
                        <a:lnTo>
                          <a:pt x="211" y="269"/>
                        </a:lnTo>
                        <a:lnTo>
                          <a:pt x="200" y="273"/>
                        </a:lnTo>
                        <a:lnTo>
                          <a:pt x="188" y="277"/>
                        </a:lnTo>
                        <a:lnTo>
                          <a:pt x="176" y="278"/>
                        </a:lnTo>
                        <a:lnTo>
                          <a:pt x="162" y="278"/>
                        </a:lnTo>
                        <a:lnTo>
                          <a:pt x="149" y="277"/>
                        </a:lnTo>
                        <a:lnTo>
                          <a:pt x="135" y="275"/>
                        </a:lnTo>
                        <a:lnTo>
                          <a:pt x="121" y="271"/>
                        </a:lnTo>
                        <a:lnTo>
                          <a:pt x="107" y="266"/>
                        </a:lnTo>
                        <a:lnTo>
                          <a:pt x="95" y="259"/>
                        </a:lnTo>
                        <a:lnTo>
                          <a:pt x="83" y="252"/>
                        </a:lnTo>
                        <a:lnTo>
                          <a:pt x="70" y="243"/>
                        </a:lnTo>
                        <a:lnTo>
                          <a:pt x="59" y="235"/>
                        </a:lnTo>
                        <a:lnTo>
                          <a:pt x="48" y="224"/>
                        </a:lnTo>
                        <a:lnTo>
                          <a:pt x="39" y="212"/>
                        </a:lnTo>
                        <a:lnTo>
                          <a:pt x="31" y="201"/>
                        </a:lnTo>
                        <a:lnTo>
                          <a:pt x="23" y="189"/>
                        </a:lnTo>
                        <a:lnTo>
                          <a:pt x="15" y="176"/>
                        </a:lnTo>
                        <a:lnTo>
                          <a:pt x="9" y="164"/>
                        </a:lnTo>
                        <a:lnTo>
                          <a:pt x="5" y="149"/>
                        </a:lnTo>
                        <a:lnTo>
                          <a:pt x="2" y="136"/>
                        </a:lnTo>
                        <a:lnTo>
                          <a:pt x="0" y="122"/>
                        </a:lnTo>
                        <a:lnTo>
                          <a:pt x="0" y="108"/>
                        </a:lnTo>
                        <a:lnTo>
                          <a:pt x="0" y="94"/>
                        </a:lnTo>
                        <a:lnTo>
                          <a:pt x="2" y="81"/>
                        </a:lnTo>
                        <a:lnTo>
                          <a:pt x="5" y="68"/>
                        </a:lnTo>
                        <a:lnTo>
                          <a:pt x="9" y="57"/>
                        </a:lnTo>
                        <a:lnTo>
                          <a:pt x="15" y="47"/>
                        </a:lnTo>
                        <a:lnTo>
                          <a:pt x="23" y="37"/>
                        </a:lnTo>
                        <a:lnTo>
                          <a:pt x="31" y="28"/>
                        </a:lnTo>
                        <a:lnTo>
                          <a:pt x="39" y="21"/>
                        </a:lnTo>
                        <a:lnTo>
                          <a:pt x="48" y="14"/>
                        </a:lnTo>
                        <a:lnTo>
                          <a:pt x="59" y="9"/>
                        </a:lnTo>
                        <a:lnTo>
                          <a:pt x="70" y="5"/>
                        </a:lnTo>
                        <a:lnTo>
                          <a:pt x="83" y="2"/>
                        </a:lnTo>
                        <a:lnTo>
                          <a:pt x="95" y="0"/>
                        </a:lnTo>
                        <a:lnTo>
                          <a:pt x="107" y="0"/>
                        </a:lnTo>
                        <a:lnTo>
                          <a:pt x="121" y="1"/>
                        </a:lnTo>
                        <a:lnTo>
                          <a:pt x="135" y="3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6994"/>
                      </a:gs>
                      <a:gs pos="50000">
                        <a:srgbClr val="009AD7"/>
                      </a:gs>
                      <a:gs pos="100000">
                        <a:srgbClr val="00B8FF"/>
                      </a:gs>
                    </a:gsLst>
                    <a:lin ang="162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24" name="Google Shape;1735;p68">
                  <a:extLst>
                    <a:ext uri="{FF2B5EF4-FFF2-40B4-BE49-F238E27FC236}">
                      <a16:creationId xmlns:a16="http://schemas.microsoft.com/office/drawing/2014/main" id="{677968C5-22F2-3392-3E01-A0479ABC2F2F}"/>
                    </a:ext>
                  </a:extLst>
                </p:cNvPr>
                <p:cNvGrpSpPr/>
                <p:nvPr/>
              </p:nvGrpSpPr>
              <p:grpSpPr>
                <a:xfrm>
                  <a:off x="2939671" y="4689883"/>
                  <a:ext cx="145155" cy="153903"/>
                  <a:chOff x="5967413" y="-3362325"/>
                  <a:chExt cx="1133475" cy="1454150"/>
                </a:xfrm>
              </p:grpSpPr>
              <p:sp>
                <p:nvSpPr>
                  <p:cNvPr id="425" name="Google Shape;1736;p68">
                    <a:extLst>
                      <a:ext uri="{FF2B5EF4-FFF2-40B4-BE49-F238E27FC236}">
                        <a16:creationId xmlns:a16="http://schemas.microsoft.com/office/drawing/2014/main" id="{D59627FE-625E-98FD-3436-0DD2BF201F86}"/>
                      </a:ext>
                    </a:extLst>
                  </p:cNvPr>
                  <p:cNvSpPr/>
                  <p:nvPr/>
                </p:nvSpPr>
                <p:spPr>
                  <a:xfrm>
                    <a:off x="5992813" y="-2208213"/>
                    <a:ext cx="1082675" cy="3000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6" h="565" extrusionOk="0">
                        <a:moveTo>
                          <a:pt x="1023" y="0"/>
                        </a:moveTo>
                        <a:lnTo>
                          <a:pt x="1076" y="0"/>
                        </a:lnTo>
                        <a:lnTo>
                          <a:pt x="1128" y="2"/>
                        </a:lnTo>
                        <a:lnTo>
                          <a:pt x="1178" y="3"/>
                        </a:lnTo>
                        <a:lnTo>
                          <a:pt x="1229" y="6"/>
                        </a:lnTo>
                        <a:lnTo>
                          <a:pt x="1278" y="9"/>
                        </a:lnTo>
                        <a:lnTo>
                          <a:pt x="1327" y="12"/>
                        </a:lnTo>
                        <a:lnTo>
                          <a:pt x="1375" y="17"/>
                        </a:lnTo>
                        <a:lnTo>
                          <a:pt x="1421" y="22"/>
                        </a:lnTo>
                        <a:lnTo>
                          <a:pt x="1467" y="27"/>
                        </a:lnTo>
                        <a:lnTo>
                          <a:pt x="1511" y="35"/>
                        </a:lnTo>
                        <a:lnTo>
                          <a:pt x="1553" y="40"/>
                        </a:lnTo>
                        <a:lnTo>
                          <a:pt x="1595" y="49"/>
                        </a:lnTo>
                        <a:lnTo>
                          <a:pt x="1636" y="56"/>
                        </a:lnTo>
                        <a:lnTo>
                          <a:pt x="1673" y="64"/>
                        </a:lnTo>
                        <a:lnTo>
                          <a:pt x="1711" y="73"/>
                        </a:lnTo>
                        <a:lnTo>
                          <a:pt x="1746" y="83"/>
                        </a:lnTo>
                        <a:lnTo>
                          <a:pt x="1781" y="92"/>
                        </a:lnTo>
                        <a:lnTo>
                          <a:pt x="1812" y="103"/>
                        </a:lnTo>
                        <a:lnTo>
                          <a:pt x="1843" y="114"/>
                        </a:lnTo>
                        <a:lnTo>
                          <a:pt x="1871" y="124"/>
                        </a:lnTo>
                        <a:lnTo>
                          <a:pt x="1898" y="136"/>
                        </a:lnTo>
                        <a:lnTo>
                          <a:pt x="1922" y="148"/>
                        </a:lnTo>
                        <a:lnTo>
                          <a:pt x="1946" y="160"/>
                        </a:lnTo>
                        <a:lnTo>
                          <a:pt x="1966" y="172"/>
                        </a:lnTo>
                        <a:lnTo>
                          <a:pt x="1984" y="185"/>
                        </a:lnTo>
                        <a:lnTo>
                          <a:pt x="2000" y="198"/>
                        </a:lnTo>
                        <a:lnTo>
                          <a:pt x="2014" y="211"/>
                        </a:lnTo>
                        <a:lnTo>
                          <a:pt x="2026" y="226"/>
                        </a:lnTo>
                        <a:lnTo>
                          <a:pt x="2034" y="240"/>
                        </a:lnTo>
                        <a:lnTo>
                          <a:pt x="2041" y="254"/>
                        </a:lnTo>
                        <a:lnTo>
                          <a:pt x="2045" y="268"/>
                        </a:lnTo>
                        <a:lnTo>
                          <a:pt x="2046" y="282"/>
                        </a:lnTo>
                        <a:lnTo>
                          <a:pt x="2045" y="296"/>
                        </a:lnTo>
                        <a:lnTo>
                          <a:pt x="2041" y="312"/>
                        </a:lnTo>
                        <a:lnTo>
                          <a:pt x="2034" y="326"/>
                        </a:lnTo>
                        <a:lnTo>
                          <a:pt x="2026" y="339"/>
                        </a:lnTo>
                        <a:lnTo>
                          <a:pt x="2014" y="353"/>
                        </a:lnTo>
                        <a:lnTo>
                          <a:pt x="2000" y="366"/>
                        </a:lnTo>
                        <a:lnTo>
                          <a:pt x="1984" y="380"/>
                        </a:lnTo>
                        <a:lnTo>
                          <a:pt x="1966" y="392"/>
                        </a:lnTo>
                        <a:lnTo>
                          <a:pt x="1946" y="405"/>
                        </a:lnTo>
                        <a:lnTo>
                          <a:pt x="1922" y="416"/>
                        </a:lnTo>
                        <a:lnTo>
                          <a:pt x="1898" y="428"/>
                        </a:lnTo>
                        <a:lnTo>
                          <a:pt x="1871" y="440"/>
                        </a:lnTo>
                        <a:lnTo>
                          <a:pt x="1843" y="451"/>
                        </a:lnTo>
                        <a:lnTo>
                          <a:pt x="1812" y="461"/>
                        </a:lnTo>
                        <a:lnTo>
                          <a:pt x="1781" y="472"/>
                        </a:lnTo>
                        <a:lnTo>
                          <a:pt x="1746" y="482"/>
                        </a:lnTo>
                        <a:lnTo>
                          <a:pt x="1711" y="491"/>
                        </a:lnTo>
                        <a:lnTo>
                          <a:pt x="1673" y="500"/>
                        </a:lnTo>
                        <a:lnTo>
                          <a:pt x="1636" y="508"/>
                        </a:lnTo>
                        <a:lnTo>
                          <a:pt x="1595" y="517"/>
                        </a:lnTo>
                        <a:lnTo>
                          <a:pt x="1553" y="524"/>
                        </a:lnTo>
                        <a:lnTo>
                          <a:pt x="1511" y="531"/>
                        </a:lnTo>
                        <a:lnTo>
                          <a:pt x="1467" y="537"/>
                        </a:lnTo>
                        <a:lnTo>
                          <a:pt x="1421" y="543"/>
                        </a:lnTo>
                        <a:lnTo>
                          <a:pt x="1375" y="547"/>
                        </a:lnTo>
                        <a:lnTo>
                          <a:pt x="1327" y="552"/>
                        </a:lnTo>
                        <a:lnTo>
                          <a:pt x="1278" y="556"/>
                        </a:lnTo>
                        <a:lnTo>
                          <a:pt x="1229" y="559"/>
                        </a:lnTo>
                        <a:lnTo>
                          <a:pt x="1178" y="561"/>
                        </a:lnTo>
                        <a:lnTo>
                          <a:pt x="1128" y="563"/>
                        </a:lnTo>
                        <a:lnTo>
                          <a:pt x="1076" y="564"/>
                        </a:lnTo>
                        <a:lnTo>
                          <a:pt x="1023" y="565"/>
                        </a:lnTo>
                        <a:lnTo>
                          <a:pt x="971" y="564"/>
                        </a:lnTo>
                        <a:lnTo>
                          <a:pt x="919" y="563"/>
                        </a:lnTo>
                        <a:lnTo>
                          <a:pt x="867" y="561"/>
                        </a:lnTo>
                        <a:lnTo>
                          <a:pt x="816" y="559"/>
                        </a:lnTo>
                        <a:lnTo>
                          <a:pt x="767" y="556"/>
                        </a:lnTo>
                        <a:lnTo>
                          <a:pt x="719" y="552"/>
                        </a:lnTo>
                        <a:lnTo>
                          <a:pt x="671" y="547"/>
                        </a:lnTo>
                        <a:lnTo>
                          <a:pt x="624" y="543"/>
                        </a:lnTo>
                        <a:lnTo>
                          <a:pt x="580" y="537"/>
                        </a:lnTo>
                        <a:lnTo>
                          <a:pt x="536" y="531"/>
                        </a:lnTo>
                        <a:lnTo>
                          <a:pt x="492" y="524"/>
                        </a:lnTo>
                        <a:lnTo>
                          <a:pt x="451" y="517"/>
                        </a:lnTo>
                        <a:lnTo>
                          <a:pt x="411" y="508"/>
                        </a:lnTo>
                        <a:lnTo>
                          <a:pt x="372" y="500"/>
                        </a:lnTo>
                        <a:lnTo>
                          <a:pt x="336" y="491"/>
                        </a:lnTo>
                        <a:lnTo>
                          <a:pt x="300" y="482"/>
                        </a:lnTo>
                        <a:lnTo>
                          <a:pt x="266" y="472"/>
                        </a:lnTo>
                        <a:lnTo>
                          <a:pt x="234" y="461"/>
                        </a:lnTo>
                        <a:lnTo>
                          <a:pt x="204" y="451"/>
                        </a:lnTo>
                        <a:lnTo>
                          <a:pt x="175" y="440"/>
                        </a:lnTo>
                        <a:lnTo>
                          <a:pt x="148" y="428"/>
                        </a:lnTo>
                        <a:lnTo>
                          <a:pt x="123" y="416"/>
                        </a:lnTo>
                        <a:lnTo>
                          <a:pt x="101" y="405"/>
                        </a:lnTo>
                        <a:lnTo>
                          <a:pt x="81" y="392"/>
                        </a:lnTo>
                        <a:lnTo>
                          <a:pt x="62" y="380"/>
                        </a:lnTo>
                        <a:lnTo>
                          <a:pt x="46" y="366"/>
                        </a:lnTo>
                        <a:lnTo>
                          <a:pt x="33" y="353"/>
                        </a:lnTo>
                        <a:lnTo>
                          <a:pt x="21" y="339"/>
                        </a:lnTo>
                        <a:lnTo>
                          <a:pt x="12" y="326"/>
                        </a:lnTo>
                        <a:lnTo>
                          <a:pt x="6" y="312"/>
                        </a:lnTo>
                        <a:lnTo>
                          <a:pt x="2" y="296"/>
                        </a:lnTo>
                        <a:lnTo>
                          <a:pt x="0" y="282"/>
                        </a:lnTo>
                        <a:lnTo>
                          <a:pt x="2" y="268"/>
                        </a:lnTo>
                        <a:lnTo>
                          <a:pt x="6" y="254"/>
                        </a:lnTo>
                        <a:lnTo>
                          <a:pt x="12" y="240"/>
                        </a:lnTo>
                        <a:lnTo>
                          <a:pt x="21" y="226"/>
                        </a:lnTo>
                        <a:lnTo>
                          <a:pt x="33" y="211"/>
                        </a:lnTo>
                        <a:lnTo>
                          <a:pt x="46" y="198"/>
                        </a:lnTo>
                        <a:lnTo>
                          <a:pt x="62" y="185"/>
                        </a:lnTo>
                        <a:lnTo>
                          <a:pt x="81" y="172"/>
                        </a:lnTo>
                        <a:lnTo>
                          <a:pt x="101" y="160"/>
                        </a:lnTo>
                        <a:lnTo>
                          <a:pt x="123" y="148"/>
                        </a:lnTo>
                        <a:lnTo>
                          <a:pt x="148" y="136"/>
                        </a:lnTo>
                        <a:lnTo>
                          <a:pt x="175" y="124"/>
                        </a:lnTo>
                        <a:lnTo>
                          <a:pt x="204" y="114"/>
                        </a:lnTo>
                        <a:lnTo>
                          <a:pt x="234" y="103"/>
                        </a:lnTo>
                        <a:lnTo>
                          <a:pt x="266" y="92"/>
                        </a:lnTo>
                        <a:lnTo>
                          <a:pt x="300" y="83"/>
                        </a:lnTo>
                        <a:lnTo>
                          <a:pt x="336" y="73"/>
                        </a:lnTo>
                        <a:lnTo>
                          <a:pt x="372" y="64"/>
                        </a:lnTo>
                        <a:lnTo>
                          <a:pt x="411" y="56"/>
                        </a:lnTo>
                        <a:lnTo>
                          <a:pt x="451" y="49"/>
                        </a:lnTo>
                        <a:lnTo>
                          <a:pt x="492" y="40"/>
                        </a:lnTo>
                        <a:lnTo>
                          <a:pt x="536" y="35"/>
                        </a:lnTo>
                        <a:lnTo>
                          <a:pt x="580" y="27"/>
                        </a:lnTo>
                        <a:lnTo>
                          <a:pt x="624" y="22"/>
                        </a:lnTo>
                        <a:lnTo>
                          <a:pt x="671" y="17"/>
                        </a:lnTo>
                        <a:lnTo>
                          <a:pt x="719" y="12"/>
                        </a:lnTo>
                        <a:lnTo>
                          <a:pt x="767" y="9"/>
                        </a:lnTo>
                        <a:lnTo>
                          <a:pt x="816" y="6"/>
                        </a:lnTo>
                        <a:lnTo>
                          <a:pt x="867" y="3"/>
                        </a:lnTo>
                        <a:lnTo>
                          <a:pt x="919" y="2"/>
                        </a:lnTo>
                        <a:lnTo>
                          <a:pt x="971" y="0"/>
                        </a:lnTo>
                        <a:lnTo>
                          <a:pt x="1023" y="0"/>
                        </a:lnTo>
                        <a:close/>
                      </a:path>
                    </a:pathLst>
                  </a:custGeom>
                  <a:solidFill>
                    <a:srgbClr val="60606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6" name="Google Shape;1737;p68">
                    <a:extLst>
                      <a:ext uri="{FF2B5EF4-FFF2-40B4-BE49-F238E27FC236}">
                        <a16:creationId xmlns:a16="http://schemas.microsoft.com/office/drawing/2014/main" id="{AE753A80-CFD6-6BCB-A0C4-13260CA0D76D}"/>
                      </a:ext>
                    </a:extLst>
                  </p:cNvPr>
                  <p:cNvSpPr/>
                  <p:nvPr/>
                </p:nvSpPr>
                <p:spPr>
                  <a:xfrm>
                    <a:off x="5967413" y="-2419350"/>
                    <a:ext cx="1133475" cy="4810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1" h="908" extrusionOk="0">
                        <a:moveTo>
                          <a:pt x="2141" y="594"/>
                        </a:moveTo>
                        <a:lnTo>
                          <a:pt x="2139" y="609"/>
                        </a:lnTo>
                        <a:lnTo>
                          <a:pt x="2133" y="626"/>
                        </a:lnTo>
                        <a:lnTo>
                          <a:pt x="2126" y="641"/>
                        </a:lnTo>
                        <a:lnTo>
                          <a:pt x="2115" y="657"/>
                        </a:lnTo>
                        <a:lnTo>
                          <a:pt x="2102" y="673"/>
                        </a:lnTo>
                        <a:lnTo>
                          <a:pt x="2087" y="687"/>
                        </a:lnTo>
                        <a:lnTo>
                          <a:pt x="2070" y="702"/>
                        </a:lnTo>
                        <a:lnTo>
                          <a:pt x="2050" y="716"/>
                        </a:lnTo>
                        <a:lnTo>
                          <a:pt x="2028" y="730"/>
                        </a:lnTo>
                        <a:lnTo>
                          <a:pt x="2004" y="743"/>
                        </a:lnTo>
                        <a:lnTo>
                          <a:pt x="1978" y="758"/>
                        </a:lnTo>
                        <a:lnTo>
                          <a:pt x="1950" y="769"/>
                        </a:lnTo>
                        <a:lnTo>
                          <a:pt x="1921" y="782"/>
                        </a:lnTo>
                        <a:lnTo>
                          <a:pt x="1889" y="794"/>
                        </a:lnTo>
                        <a:lnTo>
                          <a:pt x="1855" y="806"/>
                        </a:lnTo>
                        <a:lnTo>
                          <a:pt x="1819" y="816"/>
                        </a:lnTo>
                        <a:lnTo>
                          <a:pt x="1783" y="827"/>
                        </a:lnTo>
                        <a:lnTo>
                          <a:pt x="1744" y="836"/>
                        </a:lnTo>
                        <a:lnTo>
                          <a:pt x="1704" y="846"/>
                        </a:lnTo>
                        <a:lnTo>
                          <a:pt x="1663" y="855"/>
                        </a:lnTo>
                        <a:lnTo>
                          <a:pt x="1619" y="862"/>
                        </a:lnTo>
                        <a:lnTo>
                          <a:pt x="1574" y="871"/>
                        </a:lnTo>
                        <a:lnTo>
                          <a:pt x="1529" y="878"/>
                        </a:lnTo>
                        <a:lnTo>
                          <a:pt x="1482" y="884"/>
                        </a:lnTo>
                        <a:lnTo>
                          <a:pt x="1434" y="890"/>
                        </a:lnTo>
                        <a:lnTo>
                          <a:pt x="1384" y="894"/>
                        </a:lnTo>
                        <a:lnTo>
                          <a:pt x="1335" y="899"/>
                        </a:lnTo>
                        <a:lnTo>
                          <a:pt x="1283" y="902"/>
                        </a:lnTo>
                        <a:lnTo>
                          <a:pt x="1231" y="905"/>
                        </a:lnTo>
                        <a:lnTo>
                          <a:pt x="1178" y="907"/>
                        </a:lnTo>
                        <a:lnTo>
                          <a:pt x="1124" y="908"/>
                        </a:lnTo>
                        <a:lnTo>
                          <a:pt x="1070" y="908"/>
                        </a:lnTo>
                        <a:lnTo>
                          <a:pt x="1015" y="908"/>
                        </a:lnTo>
                        <a:lnTo>
                          <a:pt x="962" y="907"/>
                        </a:lnTo>
                        <a:lnTo>
                          <a:pt x="909" y="905"/>
                        </a:lnTo>
                        <a:lnTo>
                          <a:pt x="858" y="902"/>
                        </a:lnTo>
                        <a:lnTo>
                          <a:pt x="806" y="899"/>
                        </a:lnTo>
                        <a:lnTo>
                          <a:pt x="755" y="894"/>
                        </a:lnTo>
                        <a:lnTo>
                          <a:pt x="707" y="890"/>
                        </a:lnTo>
                        <a:lnTo>
                          <a:pt x="658" y="884"/>
                        </a:lnTo>
                        <a:lnTo>
                          <a:pt x="611" y="878"/>
                        </a:lnTo>
                        <a:lnTo>
                          <a:pt x="565" y="871"/>
                        </a:lnTo>
                        <a:lnTo>
                          <a:pt x="522" y="862"/>
                        </a:lnTo>
                        <a:lnTo>
                          <a:pt x="478" y="855"/>
                        </a:lnTo>
                        <a:lnTo>
                          <a:pt x="437" y="846"/>
                        </a:lnTo>
                        <a:lnTo>
                          <a:pt x="397" y="836"/>
                        </a:lnTo>
                        <a:lnTo>
                          <a:pt x="358" y="827"/>
                        </a:lnTo>
                        <a:lnTo>
                          <a:pt x="320" y="816"/>
                        </a:lnTo>
                        <a:lnTo>
                          <a:pt x="285" y="806"/>
                        </a:lnTo>
                        <a:lnTo>
                          <a:pt x="252" y="794"/>
                        </a:lnTo>
                        <a:lnTo>
                          <a:pt x="220" y="782"/>
                        </a:lnTo>
                        <a:lnTo>
                          <a:pt x="189" y="769"/>
                        </a:lnTo>
                        <a:lnTo>
                          <a:pt x="162" y="758"/>
                        </a:lnTo>
                        <a:lnTo>
                          <a:pt x="135" y="743"/>
                        </a:lnTo>
                        <a:lnTo>
                          <a:pt x="112" y="730"/>
                        </a:lnTo>
                        <a:lnTo>
                          <a:pt x="90" y="716"/>
                        </a:lnTo>
                        <a:lnTo>
                          <a:pt x="70" y="702"/>
                        </a:lnTo>
                        <a:lnTo>
                          <a:pt x="53" y="687"/>
                        </a:lnTo>
                        <a:lnTo>
                          <a:pt x="37" y="673"/>
                        </a:lnTo>
                        <a:lnTo>
                          <a:pt x="26" y="657"/>
                        </a:lnTo>
                        <a:lnTo>
                          <a:pt x="15" y="641"/>
                        </a:lnTo>
                        <a:lnTo>
                          <a:pt x="7" y="626"/>
                        </a:lnTo>
                        <a:lnTo>
                          <a:pt x="2" y="609"/>
                        </a:lnTo>
                        <a:lnTo>
                          <a:pt x="0" y="594"/>
                        </a:lnTo>
                        <a:lnTo>
                          <a:pt x="0" y="594"/>
                        </a:lnTo>
                        <a:lnTo>
                          <a:pt x="0" y="0"/>
                        </a:lnTo>
                        <a:lnTo>
                          <a:pt x="502" y="241"/>
                        </a:lnTo>
                        <a:lnTo>
                          <a:pt x="1587" y="257"/>
                        </a:lnTo>
                        <a:lnTo>
                          <a:pt x="2141" y="0"/>
                        </a:lnTo>
                        <a:lnTo>
                          <a:pt x="2141" y="594"/>
                        </a:lnTo>
                        <a:lnTo>
                          <a:pt x="2141" y="594"/>
                        </a:lnTo>
                        <a:close/>
                      </a:path>
                    </a:pathLst>
                  </a:custGeom>
                  <a:solidFill>
                    <a:srgbClr val="D2D3D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7" name="Google Shape;1738;p68">
                    <a:extLst>
                      <a:ext uri="{FF2B5EF4-FFF2-40B4-BE49-F238E27FC236}">
                        <a16:creationId xmlns:a16="http://schemas.microsoft.com/office/drawing/2014/main" id="{71B7DAEB-603A-1931-52D5-82B29EEAF5D0}"/>
                      </a:ext>
                    </a:extLst>
                  </p:cNvPr>
                  <p:cNvSpPr/>
                  <p:nvPr/>
                </p:nvSpPr>
                <p:spPr>
                  <a:xfrm>
                    <a:off x="5967413" y="-2590800"/>
                    <a:ext cx="1133475" cy="3413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1" h="644" extrusionOk="0">
                        <a:moveTo>
                          <a:pt x="1070" y="0"/>
                        </a:moveTo>
                        <a:lnTo>
                          <a:pt x="1125" y="0"/>
                        </a:lnTo>
                        <a:lnTo>
                          <a:pt x="1179" y="1"/>
                        </a:lnTo>
                        <a:lnTo>
                          <a:pt x="1234" y="3"/>
                        </a:lnTo>
                        <a:lnTo>
                          <a:pt x="1285" y="5"/>
                        </a:lnTo>
                        <a:lnTo>
                          <a:pt x="1337" y="9"/>
                        </a:lnTo>
                        <a:lnTo>
                          <a:pt x="1389" y="14"/>
                        </a:lnTo>
                        <a:lnTo>
                          <a:pt x="1439" y="18"/>
                        </a:lnTo>
                        <a:lnTo>
                          <a:pt x="1487" y="24"/>
                        </a:lnTo>
                        <a:lnTo>
                          <a:pt x="1534" y="31"/>
                        </a:lnTo>
                        <a:lnTo>
                          <a:pt x="1580" y="38"/>
                        </a:lnTo>
                        <a:lnTo>
                          <a:pt x="1625" y="46"/>
                        </a:lnTo>
                        <a:lnTo>
                          <a:pt x="1668" y="55"/>
                        </a:lnTo>
                        <a:lnTo>
                          <a:pt x="1711" y="63"/>
                        </a:lnTo>
                        <a:lnTo>
                          <a:pt x="1751" y="73"/>
                        </a:lnTo>
                        <a:lnTo>
                          <a:pt x="1790" y="83"/>
                        </a:lnTo>
                        <a:lnTo>
                          <a:pt x="1828" y="94"/>
                        </a:lnTo>
                        <a:lnTo>
                          <a:pt x="1863" y="104"/>
                        </a:lnTo>
                        <a:lnTo>
                          <a:pt x="1896" y="116"/>
                        </a:lnTo>
                        <a:lnTo>
                          <a:pt x="1928" y="129"/>
                        </a:lnTo>
                        <a:lnTo>
                          <a:pt x="1958" y="141"/>
                        </a:lnTo>
                        <a:lnTo>
                          <a:pt x="1985" y="154"/>
                        </a:lnTo>
                        <a:lnTo>
                          <a:pt x="2011" y="168"/>
                        </a:lnTo>
                        <a:lnTo>
                          <a:pt x="2035" y="182"/>
                        </a:lnTo>
                        <a:lnTo>
                          <a:pt x="2057" y="196"/>
                        </a:lnTo>
                        <a:lnTo>
                          <a:pt x="2076" y="211"/>
                        </a:lnTo>
                        <a:lnTo>
                          <a:pt x="2093" y="226"/>
                        </a:lnTo>
                        <a:lnTo>
                          <a:pt x="2107" y="241"/>
                        </a:lnTo>
                        <a:lnTo>
                          <a:pt x="2120" y="256"/>
                        </a:lnTo>
                        <a:lnTo>
                          <a:pt x="2129" y="273"/>
                        </a:lnTo>
                        <a:lnTo>
                          <a:pt x="2135" y="288"/>
                        </a:lnTo>
                        <a:lnTo>
                          <a:pt x="2140" y="305"/>
                        </a:lnTo>
                        <a:lnTo>
                          <a:pt x="2141" y="321"/>
                        </a:lnTo>
                        <a:lnTo>
                          <a:pt x="2140" y="338"/>
                        </a:lnTo>
                        <a:lnTo>
                          <a:pt x="2135" y="354"/>
                        </a:lnTo>
                        <a:lnTo>
                          <a:pt x="2129" y="371"/>
                        </a:lnTo>
                        <a:lnTo>
                          <a:pt x="2120" y="386"/>
                        </a:lnTo>
                        <a:lnTo>
                          <a:pt x="2107" y="403"/>
                        </a:lnTo>
                        <a:lnTo>
                          <a:pt x="2093" y="418"/>
                        </a:lnTo>
                        <a:lnTo>
                          <a:pt x="2076" y="432"/>
                        </a:lnTo>
                        <a:lnTo>
                          <a:pt x="2057" y="447"/>
                        </a:lnTo>
                        <a:lnTo>
                          <a:pt x="2035" y="462"/>
                        </a:lnTo>
                        <a:lnTo>
                          <a:pt x="2011" y="476"/>
                        </a:lnTo>
                        <a:lnTo>
                          <a:pt x="1985" y="489"/>
                        </a:lnTo>
                        <a:lnTo>
                          <a:pt x="1958" y="502"/>
                        </a:lnTo>
                        <a:lnTo>
                          <a:pt x="1928" y="515"/>
                        </a:lnTo>
                        <a:lnTo>
                          <a:pt x="1896" y="526"/>
                        </a:lnTo>
                        <a:lnTo>
                          <a:pt x="1863" y="538"/>
                        </a:lnTo>
                        <a:lnTo>
                          <a:pt x="1828" y="550"/>
                        </a:lnTo>
                        <a:lnTo>
                          <a:pt x="1790" y="561"/>
                        </a:lnTo>
                        <a:lnTo>
                          <a:pt x="1751" y="570"/>
                        </a:lnTo>
                        <a:lnTo>
                          <a:pt x="1711" y="579"/>
                        </a:lnTo>
                        <a:lnTo>
                          <a:pt x="1668" y="589"/>
                        </a:lnTo>
                        <a:lnTo>
                          <a:pt x="1625" y="597"/>
                        </a:lnTo>
                        <a:lnTo>
                          <a:pt x="1580" y="605"/>
                        </a:lnTo>
                        <a:lnTo>
                          <a:pt x="1534" y="612"/>
                        </a:lnTo>
                        <a:lnTo>
                          <a:pt x="1487" y="618"/>
                        </a:lnTo>
                        <a:lnTo>
                          <a:pt x="1439" y="624"/>
                        </a:lnTo>
                        <a:lnTo>
                          <a:pt x="1389" y="629"/>
                        </a:lnTo>
                        <a:lnTo>
                          <a:pt x="1337" y="634"/>
                        </a:lnTo>
                        <a:lnTo>
                          <a:pt x="1285" y="637"/>
                        </a:lnTo>
                        <a:lnTo>
                          <a:pt x="1234" y="641"/>
                        </a:lnTo>
                        <a:lnTo>
                          <a:pt x="1179" y="642"/>
                        </a:lnTo>
                        <a:lnTo>
                          <a:pt x="1125" y="643"/>
                        </a:lnTo>
                        <a:lnTo>
                          <a:pt x="1070" y="644"/>
                        </a:lnTo>
                        <a:lnTo>
                          <a:pt x="1015" y="643"/>
                        </a:lnTo>
                        <a:lnTo>
                          <a:pt x="960" y="642"/>
                        </a:lnTo>
                        <a:lnTo>
                          <a:pt x="907" y="641"/>
                        </a:lnTo>
                        <a:lnTo>
                          <a:pt x="854" y="637"/>
                        </a:lnTo>
                        <a:lnTo>
                          <a:pt x="802" y="634"/>
                        </a:lnTo>
                        <a:lnTo>
                          <a:pt x="751" y="629"/>
                        </a:lnTo>
                        <a:lnTo>
                          <a:pt x="702" y="624"/>
                        </a:lnTo>
                        <a:lnTo>
                          <a:pt x="654" y="618"/>
                        </a:lnTo>
                        <a:lnTo>
                          <a:pt x="605" y="612"/>
                        </a:lnTo>
                        <a:lnTo>
                          <a:pt x="559" y="605"/>
                        </a:lnTo>
                        <a:lnTo>
                          <a:pt x="515" y="597"/>
                        </a:lnTo>
                        <a:lnTo>
                          <a:pt x="471" y="589"/>
                        </a:lnTo>
                        <a:lnTo>
                          <a:pt x="430" y="579"/>
                        </a:lnTo>
                        <a:lnTo>
                          <a:pt x="389" y="570"/>
                        </a:lnTo>
                        <a:lnTo>
                          <a:pt x="350" y="561"/>
                        </a:lnTo>
                        <a:lnTo>
                          <a:pt x="313" y="550"/>
                        </a:lnTo>
                        <a:lnTo>
                          <a:pt x="278" y="538"/>
                        </a:lnTo>
                        <a:lnTo>
                          <a:pt x="244" y="526"/>
                        </a:lnTo>
                        <a:lnTo>
                          <a:pt x="212" y="515"/>
                        </a:lnTo>
                        <a:lnTo>
                          <a:pt x="182" y="502"/>
                        </a:lnTo>
                        <a:lnTo>
                          <a:pt x="154" y="489"/>
                        </a:lnTo>
                        <a:lnTo>
                          <a:pt x="128" y="476"/>
                        </a:lnTo>
                        <a:lnTo>
                          <a:pt x="104" y="462"/>
                        </a:lnTo>
                        <a:lnTo>
                          <a:pt x="83" y="447"/>
                        </a:lnTo>
                        <a:lnTo>
                          <a:pt x="64" y="432"/>
                        </a:lnTo>
                        <a:lnTo>
                          <a:pt x="47" y="418"/>
                        </a:lnTo>
                        <a:lnTo>
                          <a:pt x="33" y="403"/>
                        </a:lnTo>
                        <a:lnTo>
                          <a:pt x="21" y="386"/>
                        </a:lnTo>
                        <a:lnTo>
                          <a:pt x="11" y="371"/>
                        </a:lnTo>
                        <a:lnTo>
                          <a:pt x="4" y="354"/>
                        </a:lnTo>
                        <a:lnTo>
                          <a:pt x="1" y="338"/>
                        </a:lnTo>
                        <a:lnTo>
                          <a:pt x="0" y="321"/>
                        </a:lnTo>
                        <a:lnTo>
                          <a:pt x="1" y="305"/>
                        </a:lnTo>
                        <a:lnTo>
                          <a:pt x="4" y="288"/>
                        </a:lnTo>
                        <a:lnTo>
                          <a:pt x="11" y="273"/>
                        </a:lnTo>
                        <a:lnTo>
                          <a:pt x="21" y="256"/>
                        </a:lnTo>
                        <a:lnTo>
                          <a:pt x="33" y="241"/>
                        </a:lnTo>
                        <a:lnTo>
                          <a:pt x="47" y="226"/>
                        </a:lnTo>
                        <a:lnTo>
                          <a:pt x="64" y="211"/>
                        </a:lnTo>
                        <a:lnTo>
                          <a:pt x="83" y="196"/>
                        </a:lnTo>
                        <a:lnTo>
                          <a:pt x="104" y="182"/>
                        </a:lnTo>
                        <a:lnTo>
                          <a:pt x="128" y="168"/>
                        </a:lnTo>
                        <a:lnTo>
                          <a:pt x="154" y="154"/>
                        </a:lnTo>
                        <a:lnTo>
                          <a:pt x="182" y="141"/>
                        </a:lnTo>
                        <a:lnTo>
                          <a:pt x="212" y="129"/>
                        </a:lnTo>
                        <a:lnTo>
                          <a:pt x="244" y="116"/>
                        </a:lnTo>
                        <a:lnTo>
                          <a:pt x="278" y="104"/>
                        </a:lnTo>
                        <a:lnTo>
                          <a:pt x="313" y="94"/>
                        </a:lnTo>
                        <a:lnTo>
                          <a:pt x="350" y="83"/>
                        </a:lnTo>
                        <a:lnTo>
                          <a:pt x="389" y="73"/>
                        </a:lnTo>
                        <a:lnTo>
                          <a:pt x="430" y="63"/>
                        </a:lnTo>
                        <a:lnTo>
                          <a:pt x="471" y="55"/>
                        </a:lnTo>
                        <a:lnTo>
                          <a:pt x="515" y="46"/>
                        </a:lnTo>
                        <a:lnTo>
                          <a:pt x="559" y="38"/>
                        </a:lnTo>
                        <a:lnTo>
                          <a:pt x="605" y="31"/>
                        </a:lnTo>
                        <a:lnTo>
                          <a:pt x="654" y="24"/>
                        </a:lnTo>
                        <a:lnTo>
                          <a:pt x="702" y="18"/>
                        </a:lnTo>
                        <a:lnTo>
                          <a:pt x="751" y="14"/>
                        </a:lnTo>
                        <a:lnTo>
                          <a:pt x="802" y="9"/>
                        </a:lnTo>
                        <a:lnTo>
                          <a:pt x="854" y="5"/>
                        </a:lnTo>
                        <a:lnTo>
                          <a:pt x="907" y="3"/>
                        </a:lnTo>
                        <a:lnTo>
                          <a:pt x="960" y="1"/>
                        </a:lnTo>
                        <a:lnTo>
                          <a:pt x="1015" y="0"/>
                        </a:lnTo>
                        <a:lnTo>
                          <a:pt x="1070" y="0"/>
                        </a:lnTo>
                        <a:close/>
                      </a:path>
                    </a:pathLst>
                  </a:custGeom>
                  <a:solidFill>
                    <a:srgbClr val="A9ABAE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8" name="Google Shape;1739;p68">
                    <a:extLst>
                      <a:ext uri="{FF2B5EF4-FFF2-40B4-BE49-F238E27FC236}">
                        <a16:creationId xmlns:a16="http://schemas.microsoft.com/office/drawing/2014/main" id="{ED1F91F9-5E33-1F4C-7588-C41F96CA1FA7}"/>
                      </a:ext>
                    </a:extLst>
                  </p:cNvPr>
                  <p:cNvSpPr/>
                  <p:nvPr/>
                </p:nvSpPr>
                <p:spPr>
                  <a:xfrm>
                    <a:off x="5992813" y="-2593975"/>
                    <a:ext cx="1082675" cy="298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6" h="564" extrusionOk="0">
                        <a:moveTo>
                          <a:pt x="1023" y="0"/>
                        </a:moveTo>
                        <a:lnTo>
                          <a:pt x="1076" y="0"/>
                        </a:lnTo>
                        <a:lnTo>
                          <a:pt x="1128" y="1"/>
                        </a:lnTo>
                        <a:lnTo>
                          <a:pt x="1178" y="3"/>
                        </a:lnTo>
                        <a:lnTo>
                          <a:pt x="1229" y="6"/>
                        </a:lnTo>
                        <a:lnTo>
                          <a:pt x="1278" y="9"/>
                        </a:lnTo>
                        <a:lnTo>
                          <a:pt x="1327" y="13"/>
                        </a:lnTo>
                        <a:lnTo>
                          <a:pt x="1375" y="17"/>
                        </a:lnTo>
                        <a:lnTo>
                          <a:pt x="1421" y="22"/>
                        </a:lnTo>
                        <a:lnTo>
                          <a:pt x="1467" y="28"/>
                        </a:lnTo>
                        <a:lnTo>
                          <a:pt x="1511" y="34"/>
                        </a:lnTo>
                        <a:lnTo>
                          <a:pt x="1553" y="41"/>
                        </a:lnTo>
                        <a:lnTo>
                          <a:pt x="1595" y="48"/>
                        </a:lnTo>
                        <a:lnTo>
                          <a:pt x="1636" y="56"/>
                        </a:lnTo>
                        <a:lnTo>
                          <a:pt x="1673" y="65"/>
                        </a:lnTo>
                        <a:lnTo>
                          <a:pt x="1711" y="73"/>
                        </a:lnTo>
                        <a:lnTo>
                          <a:pt x="1746" y="82"/>
                        </a:lnTo>
                        <a:lnTo>
                          <a:pt x="1781" y="92"/>
                        </a:lnTo>
                        <a:lnTo>
                          <a:pt x="1812" y="102"/>
                        </a:lnTo>
                        <a:lnTo>
                          <a:pt x="1843" y="113"/>
                        </a:lnTo>
                        <a:lnTo>
                          <a:pt x="1871" y="125"/>
                        </a:lnTo>
                        <a:lnTo>
                          <a:pt x="1898" y="135"/>
                        </a:lnTo>
                        <a:lnTo>
                          <a:pt x="1922" y="147"/>
                        </a:lnTo>
                        <a:lnTo>
                          <a:pt x="1946" y="160"/>
                        </a:lnTo>
                        <a:lnTo>
                          <a:pt x="1966" y="172"/>
                        </a:lnTo>
                        <a:lnTo>
                          <a:pt x="1984" y="185"/>
                        </a:lnTo>
                        <a:lnTo>
                          <a:pt x="2000" y="198"/>
                        </a:lnTo>
                        <a:lnTo>
                          <a:pt x="2014" y="212"/>
                        </a:lnTo>
                        <a:lnTo>
                          <a:pt x="2026" y="225"/>
                        </a:lnTo>
                        <a:lnTo>
                          <a:pt x="2034" y="239"/>
                        </a:lnTo>
                        <a:lnTo>
                          <a:pt x="2041" y="253"/>
                        </a:lnTo>
                        <a:lnTo>
                          <a:pt x="2045" y="267"/>
                        </a:lnTo>
                        <a:lnTo>
                          <a:pt x="2046" y="282"/>
                        </a:lnTo>
                        <a:lnTo>
                          <a:pt x="2045" y="297"/>
                        </a:lnTo>
                        <a:lnTo>
                          <a:pt x="2041" y="311"/>
                        </a:lnTo>
                        <a:lnTo>
                          <a:pt x="2034" y="325"/>
                        </a:lnTo>
                        <a:lnTo>
                          <a:pt x="2026" y="339"/>
                        </a:lnTo>
                        <a:lnTo>
                          <a:pt x="2014" y="352"/>
                        </a:lnTo>
                        <a:lnTo>
                          <a:pt x="2000" y="366"/>
                        </a:lnTo>
                        <a:lnTo>
                          <a:pt x="1984" y="379"/>
                        </a:lnTo>
                        <a:lnTo>
                          <a:pt x="1966" y="392"/>
                        </a:lnTo>
                        <a:lnTo>
                          <a:pt x="1946" y="404"/>
                        </a:lnTo>
                        <a:lnTo>
                          <a:pt x="1922" y="417"/>
                        </a:lnTo>
                        <a:lnTo>
                          <a:pt x="1898" y="429"/>
                        </a:lnTo>
                        <a:lnTo>
                          <a:pt x="1871" y="439"/>
                        </a:lnTo>
                        <a:lnTo>
                          <a:pt x="1843" y="451"/>
                        </a:lnTo>
                        <a:lnTo>
                          <a:pt x="1812" y="462"/>
                        </a:lnTo>
                        <a:lnTo>
                          <a:pt x="1781" y="472"/>
                        </a:lnTo>
                        <a:lnTo>
                          <a:pt x="1746" y="482"/>
                        </a:lnTo>
                        <a:lnTo>
                          <a:pt x="1711" y="491"/>
                        </a:lnTo>
                        <a:lnTo>
                          <a:pt x="1673" y="500"/>
                        </a:lnTo>
                        <a:lnTo>
                          <a:pt x="1636" y="508"/>
                        </a:lnTo>
                        <a:lnTo>
                          <a:pt x="1595" y="516"/>
                        </a:lnTo>
                        <a:lnTo>
                          <a:pt x="1553" y="523"/>
                        </a:lnTo>
                        <a:lnTo>
                          <a:pt x="1511" y="530"/>
                        </a:lnTo>
                        <a:lnTo>
                          <a:pt x="1467" y="536"/>
                        </a:lnTo>
                        <a:lnTo>
                          <a:pt x="1421" y="542"/>
                        </a:lnTo>
                        <a:lnTo>
                          <a:pt x="1375" y="547"/>
                        </a:lnTo>
                        <a:lnTo>
                          <a:pt x="1327" y="551"/>
                        </a:lnTo>
                        <a:lnTo>
                          <a:pt x="1278" y="555"/>
                        </a:lnTo>
                        <a:lnTo>
                          <a:pt x="1229" y="558"/>
                        </a:lnTo>
                        <a:lnTo>
                          <a:pt x="1178" y="561"/>
                        </a:lnTo>
                        <a:lnTo>
                          <a:pt x="1128" y="563"/>
                        </a:lnTo>
                        <a:lnTo>
                          <a:pt x="1076" y="564"/>
                        </a:lnTo>
                        <a:lnTo>
                          <a:pt x="1023" y="564"/>
                        </a:lnTo>
                        <a:lnTo>
                          <a:pt x="971" y="564"/>
                        </a:lnTo>
                        <a:lnTo>
                          <a:pt x="919" y="563"/>
                        </a:lnTo>
                        <a:lnTo>
                          <a:pt x="867" y="561"/>
                        </a:lnTo>
                        <a:lnTo>
                          <a:pt x="816" y="558"/>
                        </a:lnTo>
                        <a:lnTo>
                          <a:pt x="767" y="555"/>
                        </a:lnTo>
                        <a:lnTo>
                          <a:pt x="719" y="551"/>
                        </a:lnTo>
                        <a:lnTo>
                          <a:pt x="671" y="547"/>
                        </a:lnTo>
                        <a:lnTo>
                          <a:pt x="624" y="542"/>
                        </a:lnTo>
                        <a:lnTo>
                          <a:pt x="580" y="536"/>
                        </a:lnTo>
                        <a:lnTo>
                          <a:pt x="536" y="530"/>
                        </a:lnTo>
                        <a:lnTo>
                          <a:pt x="492" y="523"/>
                        </a:lnTo>
                        <a:lnTo>
                          <a:pt x="451" y="516"/>
                        </a:lnTo>
                        <a:lnTo>
                          <a:pt x="411" y="508"/>
                        </a:lnTo>
                        <a:lnTo>
                          <a:pt x="372" y="500"/>
                        </a:lnTo>
                        <a:lnTo>
                          <a:pt x="336" y="491"/>
                        </a:lnTo>
                        <a:lnTo>
                          <a:pt x="300" y="482"/>
                        </a:lnTo>
                        <a:lnTo>
                          <a:pt x="266" y="472"/>
                        </a:lnTo>
                        <a:lnTo>
                          <a:pt x="234" y="462"/>
                        </a:lnTo>
                        <a:lnTo>
                          <a:pt x="204" y="451"/>
                        </a:lnTo>
                        <a:lnTo>
                          <a:pt x="175" y="439"/>
                        </a:lnTo>
                        <a:lnTo>
                          <a:pt x="148" y="429"/>
                        </a:lnTo>
                        <a:lnTo>
                          <a:pt x="123" y="417"/>
                        </a:lnTo>
                        <a:lnTo>
                          <a:pt x="101" y="404"/>
                        </a:lnTo>
                        <a:lnTo>
                          <a:pt x="81" y="392"/>
                        </a:lnTo>
                        <a:lnTo>
                          <a:pt x="62" y="379"/>
                        </a:lnTo>
                        <a:lnTo>
                          <a:pt x="46" y="366"/>
                        </a:lnTo>
                        <a:lnTo>
                          <a:pt x="33" y="352"/>
                        </a:lnTo>
                        <a:lnTo>
                          <a:pt x="21" y="339"/>
                        </a:lnTo>
                        <a:lnTo>
                          <a:pt x="12" y="325"/>
                        </a:lnTo>
                        <a:lnTo>
                          <a:pt x="6" y="311"/>
                        </a:lnTo>
                        <a:lnTo>
                          <a:pt x="2" y="297"/>
                        </a:lnTo>
                        <a:lnTo>
                          <a:pt x="0" y="282"/>
                        </a:lnTo>
                        <a:lnTo>
                          <a:pt x="2" y="267"/>
                        </a:lnTo>
                        <a:lnTo>
                          <a:pt x="6" y="253"/>
                        </a:lnTo>
                        <a:lnTo>
                          <a:pt x="12" y="239"/>
                        </a:lnTo>
                        <a:lnTo>
                          <a:pt x="21" y="225"/>
                        </a:lnTo>
                        <a:lnTo>
                          <a:pt x="33" y="212"/>
                        </a:lnTo>
                        <a:lnTo>
                          <a:pt x="46" y="198"/>
                        </a:lnTo>
                        <a:lnTo>
                          <a:pt x="62" y="185"/>
                        </a:lnTo>
                        <a:lnTo>
                          <a:pt x="81" y="172"/>
                        </a:lnTo>
                        <a:lnTo>
                          <a:pt x="101" y="160"/>
                        </a:lnTo>
                        <a:lnTo>
                          <a:pt x="123" y="147"/>
                        </a:lnTo>
                        <a:lnTo>
                          <a:pt x="148" y="135"/>
                        </a:lnTo>
                        <a:lnTo>
                          <a:pt x="175" y="125"/>
                        </a:lnTo>
                        <a:lnTo>
                          <a:pt x="204" y="113"/>
                        </a:lnTo>
                        <a:lnTo>
                          <a:pt x="234" y="102"/>
                        </a:lnTo>
                        <a:lnTo>
                          <a:pt x="266" y="92"/>
                        </a:lnTo>
                        <a:lnTo>
                          <a:pt x="300" y="82"/>
                        </a:lnTo>
                        <a:lnTo>
                          <a:pt x="336" y="73"/>
                        </a:lnTo>
                        <a:lnTo>
                          <a:pt x="372" y="65"/>
                        </a:lnTo>
                        <a:lnTo>
                          <a:pt x="411" y="56"/>
                        </a:lnTo>
                        <a:lnTo>
                          <a:pt x="451" y="48"/>
                        </a:lnTo>
                        <a:lnTo>
                          <a:pt x="492" y="41"/>
                        </a:lnTo>
                        <a:lnTo>
                          <a:pt x="536" y="34"/>
                        </a:lnTo>
                        <a:lnTo>
                          <a:pt x="580" y="28"/>
                        </a:lnTo>
                        <a:lnTo>
                          <a:pt x="624" y="22"/>
                        </a:lnTo>
                        <a:lnTo>
                          <a:pt x="671" y="17"/>
                        </a:lnTo>
                        <a:lnTo>
                          <a:pt x="719" y="13"/>
                        </a:lnTo>
                        <a:lnTo>
                          <a:pt x="767" y="9"/>
                        </a:lnTo>
                        <a:lnTo>
                          <a:pt x="816" y="6"/>
                        </a:lnTo>
                        <a:lnTo>
                          <a:pt x="867" y="3"/>
                        </a:lnTo>
                        <a:lnTo>
                          <a:pt x="919" y="1"/>
                        </a:lnTo>
                        <a:lnTo>
                          <a:pt x="971" y="0"/>
                        </a:lnTo>
                        <a:lnTo>
                          <a:pt x="1023" y="0"/>
                        </a:lnTo>
                        <a:close/>
                      </a:path>
                    </a:pathLst>
                  </a:custGeom>
                  <a:solidFill>
                    <a:srgbClr val="60606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9" name="Google Shape;1740;p68">
                    <a:extLst>
                      <a:ext uri="{FF2B5EF4-FFF2-40B4-BE49-F238E27FC236}">
                        <a16:creationId xmlns:a16="http://schemas.microsoft.com/office/drawing/2014/main" id="{25DC6117-AB88-AAA4-47C8-AA54280E9D64}"/>
                      </a:ext>
                    </a:extLst>
                  </p:cNvPr>
                  <p:cNvSpPr/>
                  <p:nvPr/>
                </p:nvSpPr>
                <p:spPr>
                  <a:xfrm>
                    <a:off x="5967413" y="-2805113"/>
                    <a:ext cx="1133475" cy="4810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1" h="909" extrusionOk="0">
                        <a:moveTo>
                          <a:pt x="2141" y="594"/>
                        </a:moveTo>
                        <a:lnTo>
                          <a:pt x="2139" y="611"/>
                        </a:lnTo>
                        <a:lnTo>
                          <a:pt x="2133" y="626"/>
                        </a:lnTo>
                        <a:lnTo>
                          <a:pt x="2126" y="642"/>
                        </a:lnTo>
                        <a:lnTo>
                          <a:pt x="2115" y="658"/>
                        </a:lnTo>
                        <a:lnTo>
                          <a:pt x="2102" y="673"/>
                        </a:lnTo>
                        <a:lnTo>
                          <a:pt x="2087" y="688"/>
                        </a:lnTo>
                        <a:lnTo>
                          <a:pt x="2070" y="703"/>
                        </a:lnTo>
                        <a:lnTo>
                          <a:pt x="2050" y="717"/>
                        </a:lnTo>
                        <a:lnTo>
                          <a:pt x="2028" y="731"/>
                        </a:lnTo>
                        <a:lnTo>
                          <a:pt x="2004" y="745"/>
                        </a:lnTo>
                        <a:lnTo>
                          <a:pt x="1978" y="758"/>
                        </a:lnTo>
                        <a:lnTo>
                          <a:pt x="1950" y="771"/>
                        </a:lnTo>
                        <a:lnTo>
                          <a:pt x="1921" y="783"/>
                        </a:lnTo>
                        <a:lnTo>
                          <a:pt x="1889" y="794"/>
                        </a:lnTo>
                        <a:lnTo>
                          <a:pt x="1855" y="806"/>
                        </a:lnTo>
                        <a:lnTo>
                          <a:pt x="1819" y="817"/>
                        </a:lnTo>
                        <a:lnTo>
                          <a:pt x="1783" y="827"/>
                        </a:lnTo>
                        <a:lnTo>
                          <a:pt x="1744" y="838"/>
                        </a:lnTo>
                        <a:lnTo>
                          <a:pt x="1704" y="846"/>
                        </a:lnTo>
                        <a:lnTo>
                          <a:pt x="1663" y="856"/>
                        </a:lnTo>
                        <a:lnTo>
                          <a:pt x="1619" y="864"/>
                        </a:lnTo>
                        <a:lnTo>
                          <a:pt x="1574" y="871"/>
                        </a:lnTo>
                        <a:lnTo>
                          <a:pt x="1529" y="878"/>
                        </a:lnTo>
                        <a:lnTo>
                          <a:pt x="1482" y="884"/>
                        </a:lnTo>
                        <a:lnTo>
                          <a:pt x="1434" y="890"/>
                        </a:lnTo>
                        <a:lnTo>
                          <a:pt x="1384" y="895"/>
                        </a:lnTo>
                        <a:lnTo>
                          <a:pt x="1335" y="899"/>
                        </a:lnTo>
                        <a:lnTo>
                          <a:pt x="1283" y="903"/>
                        </a:lnTo>
                        <a:lnTo>
                          <a:pt x="1231" y="905"/>
                        </a:lnTo>
                        <a:lnTo>
                          <a:pt x="1178" y="908"/>
                        </a:lnTo>
                        <a:lnTo>
                          <a:pt x="1124" y="909"/>
                        </a:lnTo>
                        <a:lnTo>
                          <a:pt x="1070" y="909"/>
                        </a:lnTo>
                        <a:lnTo>
                          <a:pt x="1015" y="909"/>
                        </a:lnTo>
                        <a:lnTo>
                          <a:pt x="962" y="908"/>
                        </a:lnTo>
                        <a:lnTo>
                          <a:pt x="909" y="905"/>
                        </a:lnTo>
                        <a:lnTo>
                          <a:pt x="858" y="903"/>
                        </a:lnTo>
                        <a:lnTo>
                          <a:pt x="806" y="899"/>
                        </a:lnTo>
                        <a:lnTo>
                          <a:pt x="755" y="895"/>
                        </a:lnTo>
                        <a:lnTo>
                          <a:pt x="707" y="890"/>
                        </a:lnTo>
                        <a:lnTo>
                          <a:pt x="658" y="884"/>
                        </a:lnTo>
                        <a:lnTo>
                          <a:pt x="611" y="878"/>
                        </a:lnTo>
                        <a:lnTo>
                          <a:pt x="565" y="871"/>
                        </a:lnTo>
                        <a:lnTo>
                          <a:pt x="522" y="864"/>
                        </a:lnTo>
                        <a:lnTo>
                          <a:pt x="478" y="856"/>
                        </a:lnTo>
                        <a:lnTo>
                          <a:pt x="437" y="846"/>
                        </a:lnTo>
                        <a:lnTo>
                          <a:pt x="397" y="838"/>
                        </a:lnTo>
                        <a:lnTo>
                          <a:pt x="358" y="827"/>
                        </a:lnTo>
                        <a:lnTo>
                          <a:pt x="320" y="817"/>
                        </a:lnTo>
                        <a:lnTo>
                          <a:pt x="285" y="806"/>
                        </a:lnTo>
                        <a:lnTo>
                          <a:pt x="252" y="794"/>
                        </a:lnTo>
                        <a:lnTo>
                          <a:pt x="220" y="783"/>
                        </a:lnTo>
                        <a:lnTo>
                          <a:pt x="189" y="771"/>
                        </a:lnTo>
                        <a:lnTo>
                          <a:pt x="162" y="758"/>
                        </a:lnTo>
                        <a:lnTo>
                          <a:pt x="135" y="745"/>
                        </a:lnTo>
                        <a:lnTo>
                          <a:pt x="112" y="731"/>
                        </a:lnTo>
                        <a:lnTo>
                          <a:pt x="90" y="717"/>
                        </a:lnTo>
                        <a:lnTo>
                          <a:pt x="70" y="703"/>
                        </a:lnTo>
                        <a:lnTo>
                          <a:pt x="53" y="688"/>
                        </a:lnTo>
                        <a:lnTo>
                          <a:pt x="37" y="673"/>
                        </a:lnTo>
                        <a:lnTo>
                          <a:pt x="26" y="658"/>
                        </a:lnTo>
                        <a:lnTo>
                          <a:pt x="15" y="642"/>
                        </a:lnTo>
                        <a:lnTo>
                          <a:pt x="7" y="626"/>
                        </a:lnTo>
                        <a:lnTo>
                          <a:pt x="2" y="611"/>
                        </a:lnTo>
                        <a:lnTo>
                          <a:pt x="0" y="594"/>
                        </a:lnTo>
                        <a:lnTo>
                          <a:pt x="0" y="594"/>
                        </a:lnTo>
                        <a:lnTo>
                          <a:pt x="0" y="0"/>
                        </a:lnTo>
                        <a:lnTo>
                          <a:pt x="502" y="243"/>
                        </a:lnTo>
                        <a:lnTo>
                          <a:pt x="1587" y="257"/>
                        </a:lnTo>
                        <a:lnTo>
                          <a:pt x="2141" y="0"/>
                        </a:lnTo>
                        <a:lnTo>
                          <a:pt x="2141" y="594"/>
                        </a:lnTo>
                        <a:lnTo>
                          <a:pt x="2141" y="594"/>
                        </a:lnTo>
                        <a:close/>
                      </a:path>
                    </a:pathLst>
                  </a:custGeom>
                  <a:solidFill>
                    <a:srgbClr val="D2D3D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0" name="Google Shape;1741;p68">
                    <a:extLst>
                      <a:ext uri="{FF2B5EF4-FFF2-40B4-BE49-F238E27FC236}">
                        <a16:creationId xmlns:a16="http://schemas.microsoft.com/office/drawing/2014/main" id="{59FDB89B-12BC-4166-AA78-83F310F9E8BC}"/>
                      </a:ext>
                    </a:extLst>
                  </p:cNvPr>
                  <p:cNvSpPr/>
                  <p:nvPr/>
                </p:nvSpPr>
                <p:spPr>
                  <a:xfrm>
                    <a:off x="5967413" y="-2976563"/>
                    <a:ext cx="1133475" cy="3413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1" h="645" extrusionOk="0">
                        <a:moveTo>
                          <a:pt x="1070" y="0"/>
                        </a:moveTo>
                        <a:lnTo>
                          <a:pt x="1125" y="0"/>
                        </a:lnTo>
                        <a:lnTo>
                          <a:pt x="1179" y="2"/>
                        </a:lnTo>
                        <a:lnTo>
                          <a:pt x="1234" y="4"/>
                        </a:lnTo>
                        <a:lnTo>
                          <a:pt x="1285" y="7"/>
                        </a:lnTo>
                        <a:lnTo>
                          <a:pt x="1337" y="11"/>
                        </a:lnTo>
                        <a:lnTo>
                          <a:pt x="1389" y="14"/>
                        </a:lnTo>
                        <a:lnTo>
                          <a:pt x="1439" y="20"/>
                        </a:lnTo>
                        <a:lnTo>
                          <a:pt x="1487" y="26"/>
                        </a:lnTo>
                        <a:lnTo>
                          <a:pt x="1534" y="32"/>
                        </a:lnTo>
                        <a:lnTo>
                          <a:pt x="1580" y="39"/>
                        </a:lnTo>
                        <a:lnTo>
                          <a:pt x="1625" y="47"/>
                        </a:lnTo>
                        <a:lnTo>
                          <a:pt x="1668" y="55"/>
                        </a:lnTo>
                        <a:lnTo>
                          <a:pt x="1711" y="64"/>
                        </a:lnTo>
                        <a:lnTo>
                          <a:pt x="1751" y="74"/>
                        </a:lnTo>
                        <a:lnTo>
                          <a:pt x="1790" y="84"/>
                        </a:lnTo>
                        <a:lnTo>
                          <a:pt x="1828" y="94"/>
                        </a:lnTo>
                        <a:lnTo>
                          <a:pt x="1863" y="106"/>
                        </a:lnTo>
                        <a:lnTo>
                          <a:pt x="1896" y="118"/>
                        </a:lnTo>
                        <a:lnTo>
                          <a:pt x="1928" y="130"/>
                        </a:lnTo>
                        <a:lnTo>
                          <a:pt x="1958" y="143"/>
                        </a:lnTo>
                        <a:lnTo>
                          <a:pt x="1985" y="156"/>
                        </a:lnTo>
                        <a:lnTo>
                          <a:pt x="2011" y="169"/>
                        </a:lnTo>
                        <a:lnTo>
                          <a:pt x="2035" y="183"/>
                        </a:lnTo>
                        <a:lnTo>
                          <a:pt x="2057" y="197"/>
                        </a:lnTo>
                        <a:lnTo>
                          <a:pt x="2076" y="212"/>
                        </a:lnTo>
                        <a:lnTo>
                          <a:pt x="2093" y="226"/>
                        </a:lnTo>
                        <a:lnTo>
                          <a:pt x="2107" y="242"/>
                        </a:lnTo>
                        <a:lnTo>
                          <a:pt x="2120" y="257"/>
                        </a:lnTo>
                        <a:lnTo>
                          <a:pt x="2129" y="273"/>
                        </a:lnTo>
                        <a:lnTo>
                          <a:pt x="2135" y="290"/>
                        </a:lnTo>
                        <a:lnTo>
                          <a:pt x="2140" y="306"/>
                        </a:lnTo>
                        <a:lnTo>
                          <a:pt x="2141" y="323"/>
                        </a:lnTo>
                        <a:lnTo>
                          <a:pt x="2140" y="339"/>
                        </a:lnTo>
                        <a:lnTo>
                          <a:pt x="2135" y="356"/>
                        </a:lnTo>
                        <a:lnTo>
                          <a:pt x="2129" y="371"/>
                        </a:lnTo>
                        <a:lnTo>
                          <a:pt x="2120" y="388"/>
                        </a:lnTo>
                        <a:lnTo>
                          <a:pt x="2107" y="403"/>
                        </a:lnTo>
                        <a:lnTo>
                          <a:pt x="2093" y="418"/>
                        </a:lnTo>
                        <a:lnTo>
                          <a:pt x="2076" y="434"/>
                        </a:lnTo>
                        <a:lnTo>
                          <a:pt x="2057" y="448"/>
                        </a:lnTo>
                        <a:lnTo>
                          <a:pt x="2035" y="462"/>
                        </a:lnTo>
                        <a:lnTo>
                          <a:pt x="2011" y="476"/>
                        </a:lnTo>
                        <a:lnTo>
                          <a:pt x="1985" y="489"/>
                        </a:lnTo>
                        <a:lnTo>
                          <a:pt x="1958" y="502"/>
                        </a:lnTo>
                        <a:lnTo>
                          <a:pt x="1928" y="515"/>
                        </a:lnTo>
                        <a:lnTo>
                          <a:pt x="1896" y="528"/>
                        </a:lnTo>
                        <a:lnTo>
                          <a:pt x="1863" y="539"/>
                        </a:lnTo>
                        <a:lnTo>
                          <a:pt x="1828" y="550"/>
                        </a:lnTo>
                        <a:lnTo>
                          <a:pt x="1790" y="561"/>
                        </a:lnTo>
                        <a:lnTo>
                          <a:pt x="1751" y="572"/>
                        </a:lnTo>
                        <a:lnTo>
                          <a:pt x="1711" y="581"/>
                        </a:lnTo>
                        <a:lnTo>
                          <a:pt x="1668" y="589"/>
                        </a:lnTo>
                        <a:lnTo>
                          <a:pt x="1625" y="598"/>
                        </a:lnTo>
                        <a:lnTo>
                          <a:pt x="1580" y="606"/>
                        </a:lnTo>
                        <a:lnTo>
                          <a:pt x="1534" y="613"/>
                        </a:lnTo>
                        <a:lnTo>
                          <a:pt x="1487" y="620"/>
                        </a:lnTo>
                        <a:lnTo>
                          <a:pt x="1439" y="625"/>
                        </a:lnTo>
                        <a:lnTo>
                          <a:pt x="1389" y="631"/>
                        </a:lnTo>
                        <a:lnTo>
                          <a:pt x="1337" y="634"/>
                        </a:lnTo>
                        <a:lnTo>
                          <a:pt x="1285" y="638"/>
                        </a:lnTo>
                        <a:lnTo>
                          <a:pt x="1234" y="641"/>
                        </a:lnTo>
                        <a:lnTo>
                          <a:pt x="1179" y="643"/>
                        </a:lnTo>
                        <a:lnTo>
                          <a:pt x="1125" y="645"/>
                        </a:lnTo>
                        <a:lnTo>
                          <a:pt x="1070" y="645"/>
                        </a:lnTo>
                        <a:lnTo>
                          <a:pt x="1015" y="645"/>
                        </a:lnTo>
                        <a:lnTo>
                          <a:pt x="960" y="643"/>
                        </a:lnTo>
                        <a:lnTo>
                          <a:pt x="907" y="641"/>
                        </a:lnTo>
                        <a:lnTo>
                          <a:pt x="854" y="638"/>
                        </a:lnTo>
                        <a:lnTo>
                          <a:pt x="802" y="634"/>
                        </a:lnTo>
                        <a:lnTo>
                          <a:pt x="751" y="631"/>
                        </a:lnTo>
                        <a:lnTo>
                          <a:pt x="702" y="625"/>
                        </a:lnTo>
                        <a:lnTo>
                          <a:pt x="654" y="620"/>
                        </a:lnTo>
                        <a:lnTo>
                          <a:pt x="605" y="613"/>
                        </a:lnTo>
                        <a:lnTo>
                          <a:pt x="559" y="606"/>
                        </a:lnTo>
                        <a:lnTo>
                          <a:pt x="515" y="598"/>
                        </a:lnTo>
                        <a:lnTo>
                          <a:pt x="471" y="589"/>
                        </a:lnTo>
                        <a:lnTo>
                          <a:pt x="430" y="581"/>
                        </a:lnTo>
                        <a:lnTo>
                          <a:pt x="389" y="572"/>
                        </a:lnTo>
                        <a:lnTo>
                          <a:pt x="350" y="561"/>
                        </a:lnTo>
                        <a:lnTo>
                          <a:pt x="313" y="550"/>
                        </a:lnTo>
                        <a:lnTo>
                          <a:pt x="278" y="539"/>
                        </a:lnTo>
                        <a:lnTo>
                          <a:pt x="244" y="528"/>
                        </a:lnTo>
                        <a:lnTo>
                          <a:pt x="212" y="515"/>
                        </a:lnTo>
                        <a:lnTo>
                          <a:pt x="182" y="502"/>
                        </a:lnTo>
                        <a:lnTo>
                          <a:pt x="154" y="489"/>
                        </a:lnTo>
                        <a:lnTo>
                          <a:pt x="128" y="476"/>
                        </a:lnTo>
                        <a:lnTo>
                          <a:pt x="104" y="462"/>
                        </a:lnTo>
                        <a:lnTo>
                          <a:pt x="83" y="448"/>
                        </a:lnTo>
                        <a:lnTo>
                          <a:pt x="64" y="434"/>
                        </a:lnTo>
                        <a:lnTo>
                          <a:pt x="47" y="418"/>
                        </a:lnTo>
                        <a:lnTo>
                          <a:pt x="33" y="403"/>
                        </a:lnTo>
                        <a:lnTo>
                          <a:pt x="21" y="388"/>
                        </a:lnTo>
                        <a:lnTo>
                          <a:pt x="11" y="371"/>
                        </a:lnTo>
                        <a:lnTo>
                          <a:pt x="4" y="356"/>
                        </a:lnTo>
                        <a:lnTo>
                          <a:pt x="1" y="339"/>
                        </a:lnTo>
                        <a:lnTo>
                          <a:pt x="0" y="323"/>
                        </a:lnTo>
                        <a:lnTo>
                          <a:pt x="1" y="306"/>
                        </a:lnTo>
                        <a:lnTo>
                          <a:pt x="4" y="290"/>
                        </a:lnTo>
                        <a:lnTo>
                          <a:pt x="11" y="273"/>
                        </a:lnTo>
                        <a:lnTo>
                          <a:pt x="21" y="257"/>
                        </a:lnTo>
                        <a:lnTo>
                          <a:pt x="33" y="242"/>
                        </a:lnTo>
                        <a:lnTo>
                          <a:pt x="47" y="226"/>
                        </a:lnTo>
                        <a:lnTo>
                          <a:pt x="64" y="212"/>
                        </a:lnTo>
                        <a:lnTo>
                          <a:pt x="83" y="197"/>
                        </a:lnTo>
                        <a:lnTo>
                          <a:pt x="104" y="183"/>
                        </a:lnTo>
                        <a:lnTo>
                          <a:pt x="128" y="169"/>
                        </a:lnTo>
                        <a:lnTo>
                          <a:pt x="154" y="156"/>
                        </a:lnTo>
                        <a:lnTo>
                          <a:pt x="182" y="143"/>
                        </a:lnTo>
                        <a:lnTo>
                          <a:pt x="212" y="130"/>
                        </a:lnTo>
                        <a:lnTo>
                          <a:pt x="244" y="118"/>
                        </a:lnTo>
                        <a:lnTo>
                          <a:pt x="278" y="106"/>
                        </a:lnTo>
                        <a:lnTo>
                          <a:pt x="313" y="94"/>
                        </a:lnTo>
                        <a:lnTo>
                          <a:pt x="350" y="84"/>
                        </a:lnTo>
                        <a:lnTo>
                          <a:pt x="389" y="74"/>
                        </a:lnTo>
                        <a:lnTo>
                          <a:pt x="430" y="64"/>
                        </a:lnTo>
                        <a:lnTo>
                          <a:pt x="471" y="55"/>
                        </a:lnTo>
                        <a:lnTo>
                          <a:pt x="515" y="47"/>
                        </a:lnTo>
                        <a:lnTo>
                          <a:pt x="559" y="39"/>
                        </a:lnTo>
                        <a:lnTo>
                          <a:pt x="605" y="32"/>
                        </a:lnTo>
                        <a:lnTo>
                          <a:pt x="654" y="26"/>
                        </a:lnTo>
                        <a:lnTo>
                          <a:pt x="702" y="20"/>
                        </a:lnTo>
                        <a:lnTo>
                          <a:pt x="751" y="14"/>
                        </a:lnTo>
                        <a:lnTo>
                          <a:pt x="802" y="11"/>
                        </a:lnTo>
                        <a:lnTo>
                          <a:pt x="854" y="7"/>
                        </a:lnTo>
                        <a:lnTo>
                          <a:pt x="907" y="4"/>
                        </a:lnTo>
                        <a:lnTo>
                          <a:pt x="960" y="2"/>
                        </a:lnTo>
                        <a:lnTo>
                          <a:pt x="1015" y="0"/>
                        </a:lnTo>
                        <a:lnTo>
                          <a:pt x="1070" y="0"/>
                        </a:lnTo>
                        <a:close/>
                      </a:path>
                    </a:pathLst>
                  </a:custGeom>
                  <a:solidFill>
                    <a:srgbClr val="A9ABAE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1" name="Google Shape;1742;p68">
                    <a:extLst>
                      <a:ext uri="{FF2B5EF4-FFF2-40B4-BE49-F238E27FC236}">
                        <a16:creationId xmlns:a16="http://schemas.microsoft.com/office/drawing/2014/main" id="{7D398281-C1EF-E716-D405-027B62F269FA}"/>
                      </a:ext>
                    </a:extLst>
                  </p:cNvPr>
                  <p:cNvSpPr/>
                  <p:nvPr/>
                </p:nvSpPr>
                <p:spPr>
                  <a:xfrm>
                    <a:off x="5992813" y="-2979738"/>
                    <a:ext cx="1082675" cy="3000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6" h="565" extrusionOk="0">
                        <a:moveTo>
                          <a:pt x="1023" y="0"/>
                        </a:moveTo>
                        <a:lnTo>
                          <a:pt x="1076" y="0"/>
                        </a:lnTo>
                        <a:lnTo>
                          <a:pt x="1128" y="2"/>
                        </a:lnTo>
                        <a:lnTo>
                          <a:pt x="1178" y="3"/>
                        </a:lnTo>
                        <a:lnTo>
                          <a:pt x="1229" y="6"/>
                        </a:lnTo>
                        <a:lnTo>
                          <a:pt x="1278" y="9"/>
                        </a:lnTo>
                        <a:lnTo>
                          <a:pt x="1327" y="12"/>
                        </a:lnTo>
                        <a:lnTo>
                          <a:pt x="1375" y="17"/>
                        </a:lnTo>
                        <a:lnTo>
                          <a:pt x="1421" y="23"/>
                        </a:lnTo>
                        <a:lnTo>
                          <a:pt x="1467" y="28"/>
                        </a:lnTo>
                        <a:lnTo>
                          <a:pt x="1511" y="35"/>
                        </a:lnTo>
                        <a:lnTo>
                          <a:pt x="1553" y="41"/>
                        </a:lnTo>
                        <a:lnTo>
                          <a:pt x="1595" y="49"/>
                        </a:lnTo>
                        <a:lnTo>
                          <a:pt x="1636" y="56"/>
                        </a:lnTo>
                        <a:lnTo>
                          <a:pt x="1673" y="64"/>
                        </a:lnTo>
                        <a:lnTo>
                          <a:pt x="1711" y="74"/>
                        </a:lnTo>
                        <a:lnTo>
                          <a:pt x="1746" y="83"/>
                        </a:lnTo>
                        <a:lnTo>
                          <a:pt x="1781" y="92"/>
                        </a:lnTo>
                        <a:lnTo>
                          <a:pt x="1812" y="103"/>
                        </a:lnTo>
                        <a:lnTo>
                          <a:pt x="1843" y="114"/>
                        </a:lnTo>
                        <a:lnTo>
                          <a:pt x="1871" y="124"/>
                        </a:lnTo>
                        <a:lnTo>
                          <a:pt x="1898" y="136"/>
                        </a:lnTo>
                        <a:lnTo>
                          <a:pt x="1922" y="148"/>
                        </a:lnTo>
                        <a:lnTo>
                          <a:pt x="1946" y="160"/>
                        </a:lnTo>
                        <a:lnTo>
                          <a:pt x="1966" y="173"/>
                        </a:lnTo>
                        <a:lnTo>
                          <a:pt x="1984" y="185"/>
                        </a:lnTo>
                        <a:lnTo>
                          <a:pt x="2000" y="198"/>
                        </a:lnTo>
                        <a:lnTo>
                          <a:pt x="2014" y="211"/>
                        </a:lnTo>
                        <a:lnTo>
                          <a:pt x="2026" y="226"/>
                        </a:lnTo>
                        <a:lnTo>
                          <a:pt x="2034" y="240"/>
                        </a:lnTo>
                        <a:lnTo>
                          <a:pt x="2041" y="254"/>
                        </a:lnTo>
                        <a:lnTo>
                          <a:pt x="2045" y="268"/>
                        </a:lnTo>
                        <a:lnTo>
                          <a:pt x="2046" y="282"/>
                        </a:lnTo>
                        <a:lnTo>
                          <a:pt x="2045" y="297"/>
                        </a:lnTo>
                        <a:lnTo>
                          <a:pt x="2041" y="312"/>
                        </a:lnTo>
                        <a:lnTo>
                          <a:pt x="2034" y="326"/>
                        </a:lnTo>
                        <a:lnTo>
                          <a:pt x="2026" y="339"/>
                        </a:lnTo>
                        <a:lnTo>
                          <a:pt x="2014" y="353"/>
                        </a:lnTo>
                        <a:lnTo>
                          <a:pt x="2000" y="366"/>
                        </a:lnTo>
                        <a:lnTo>
                          <a:pt x="1984" y="380"/>
                        </a:lnTo>
                        <a:lnTo>
                          <a:pt x="1966" y="392"/>
                        </a:lnTo>
                        <a:lnTo>
                          <a:pt x="1946" y="405"/>
                        </a:lnTo>
                        <a:lnTo>
                          <a:pt x="1922" y="416"/>
                        </a:lnTo>
                        <a:lnTo>
                          <a:pt x="1898" y="428"/>
                        </a:lnTo>
                        <a:lnTo>
                          <a:pt x="1871" y="440"/>
                        </a:lnTo>
                        <a:lnTo>
                          <a:pt x="1843" y="452"/>
                        </a:lnTo>
                        <a:lnTo>
                          <a:pt x="1812" y="462"/>
                        </a:lnTo>
                        <a:lnTo>
                          <a:pt x="1781" y="472"/>
                        </a:lnTo>
                        <a:lnTo>
                          <a:pt x="1746" y="482"/>
                        </a:lnTo>
                        <a:lnTo>
                          <a:pt x="1711" y="492"/>
                        </a:lnTo>
                        <a:lnTo>
                          <a:pt x="1673" y="500"/>
                        </a:lnTo>
                        <a:lnTo>
                          <a:pt x="1636" y="508"/>
                        </a:lnTo>
                        <a:lnTo>
                          <a:pt x="1595" y="517"/>
                        </a:lnTo>
                        <a:lnTo>
                          <a:pt x="1553" y="524"/>
                        </a:lnTo>
                        <a:lnTo>
                          <a:pt x="1511" y="531"/>
                        </a:lnTo>
                        <a:lnTo>
                          <a:pt x="1467" y="537"/>
                        </a:lnTo>
                        <a:lnTo>
                          <a:pt x="1421" y="543"/>
                        </a:lnTo>
                        <a:lnTo>
                          <a:pt x="1375" y="547"/>
                        </a:lnTo>
                        <a:lnTo>
                          <a:pt x="1327" y="552"/>
                        </a:lnTo>
                        <a:lnTo>
                          <a:pt x="1278" y="556"/>
                        </a:lnTo>
                        <a:lnTo>
                          <a:pt x="1229" y="559"/>
                        </a:lnTo>
                        <a:lnTo>
                          <a:pt x="1178" y="561"/>
                        </a:lnTo>
                        <a:lnTo>
                          <a:pt x="1128" y="563"/>
                        </a:lnTo>
                        <a:lnTo>
                          <a:pt x="1076" y="564"/>
                        </a:lnTo>
                        <a:lnTo>
                          <a:pt x="1023" y="565"/>
                        </a:lnTo>
                        <a:lnTo>
                          <a:pt x="971" y="564"/>
                        </a:lnTo>
                        <a:lnTo>
                          <a:pt x="919" y="563"/>
                        </a:lnTo>
                        <a:lnTo>
                          <a:pt x="867" y="561"/>
                        </a:lnTo>
                        <a:lnTo>
                          <a:pt x="816" y="559"/>
                        </a:lnTo>
                        <a:lnTo>
                          <a:pt x="767" y="556"/>
                        </a:lnTo>
                        <a:lnTo>
                          <a:pt x="719" y="552"/>
                        </a:lnTo>
                        <a:lnTo>
                          <a:pt x="671" y="547"/>
                        </a:lnTo>
                        <a:lnTo>
                          <a:pt x="624" y="543"/>
                        </a:lnTo>
                        <a:lnTo>
                          <a:pt x="580" y="537"/>
                        </a:lnTo>
                        <a:lnTo>
                          <a:pt x="536" y="531"/>
                        </a:lnTo>
                        <a:lnTo>
                          <a:pt x="492" y="524"/>
                        </a:lnTo>
                        <a:lnTo>
                          <a:pt x="451" y="517"/>
                        </a:lnTo>
                        <a:lnTo>
                          <a:pt x="411" y="508"/>
                        </a:lnTo>
                        <a:lnTo>
                          <a:pt x="372" y="500"/>
                        </a:lnTo>
                        <a:lnTo>
                          <a:pt x="336" y="492"/>
                        </a:lnTo>
                        <a:lnTo>
                          <a:pt x="300" y="482"/>
                        </a:lnTo>
                        <a:lnTo>
                          <a:pt x="266" y="472"/>
                        </a:lnTo>
                        <a:lnTo>
                          <a:pt x="234" y="462"/>
                        </a:lnTo>
                        <a:lnTo>
                          <a:pt x="204" y="452"/>
                        </a:lnTo>
                        <a:lnTo>
                          <a:pt x="175" y="440"/>
                        </a:lnTo>
                        <a:lnTo>
                          <a:pt x="148" y="428"/>
                        </a:lnTo>
                        <a:lnTo>
                          <a:pt x="123" y="416"/>
                        </a:lnTo>
                        <a:lnTo>
                          <a:pt x="101" y="405"/>
                        </a:lnTo>
                        <a:lnTo>
                          <a:pt x="81" y="392"/>
                        </a:lnTo>
                        <a:lnTo>
                          <a:pt x="62" y="380"/>
                        </a:lnTo>
                        <a:lnTo>
                          <a:pt x="46" y="366"/>
                        </a:lnTo>
                        <a:lnTo>
                          <a:pt x="33" y="353"/>
                        </a:lnTo>
                        <a:lnTo>
                          <a:pt x="21" y="339"/>
                        </a:lnTo>
                        <a:lnTo>
                          <a:pt x="12" y="326"/>
                        </a:lnTo>
                        <a:lnTo>
                          <a:pt x="6" y="312"/>
                        </a:lnTo>
                        <a:lnTo>
                          <a:pt x="2" y="297"/>
                        </a:lnTo>
                        <a:lnTo>
                          <a:pt x="0" y="282"/>
                        </a:lnTo>
                        <a:lnTo>
                          <a:pt x="2" y="268"/>
                        </a:lnTo>
                        <a:lnTo>
                          <a:pt x="6" y="254"/>
                        </a:lnTo>
                        <a:lnTo>
                          <a:pt x="12" y="240"/>
                        </a:lnTo>
                        <a:lnTo>
                          <a:pt x="21" y="226"/>
                        </a:lnTo>
                        <a:lnTo>
                          <a:pt x="33" y="211"/>
                        </a:lnTo>
                        <a:lnTo>
                          <a:pt x="46" y="198"/>
                        </a:lnTo>
                        <a:lnTo>
                          <a:pt x="62" y="185"/>
                        </a:lnTo>
                        <a:lnTo>
                          <a:pt x="81" y="173"/>
                        </a:lnTo>
                        <a:lnTo>
                          <a:pt x="101" y="160"/>
                        </a:lnTo>
                        <a:lnTo>
                          <a:pt x="123" y="148"/>
                        </a:lnTo>
                        <a:lnTo>
                          <a:pt x="148" y="136"/>
                        </a:lnTo>
                        <a:lnTo>
                          <a:pt x="175" y="124"/>
                        </a:lnTo>
                        <a:lnTo>
                          <a:pt x="204" y="114"/>
                        </a:lnTo>
                        <a:lnTo>
                          <a:pt x="234" y="103"/>
                        </a:lnTo>
                        <a:lnTo>
                          <a:pt x="266" y="92"/>
                        </a:lnTo>
                        <a:lnTo>
                          <a:pt x="300" y="83"/>
                        </a:lnTo>
                        <a:lnTo>
                          <a:pt x="336" y="74"/>
                        </a:lnTo>
                        <a:lnTo>
                          <a:pt x="372" y="64"/>
                        </a:lnTo>
                        <a:lnTo>
                          <a:pt x="411" y="56"/>
                        </a:lnTo>
                        <a:lnTo>
                          <a:pt x="451" y="49"/>
                        </a:lnTo>
                        <a:lnTo>
                          <a:pt x="492" y="41"/>
                        </a:lnTo>
                        <a:lnTo>
                          <a:pt x="536" y="35"/>
                        </a:lnTo>
                        <a:lnTo>
                          <a:pt x="580" y="28"/>
                        </a:lnTo>
                        <a:lnTo>
                          <a:pt x="624" y="23"/>
                        </a:lnTo>
                        <a:lnTo>
                          <a:pt x="671" y="17"/>
                        </a:lnTo>
                        <a:lnTo>
                          <a:pt x="719" y="12"/>
                        </a:lnTo>
                        <a:lnTo>
                          <a:pt x="767" y="9"/>
                        </a:lnTo>
                        <a:lnTo>
                          <a:pt x="816" y="6"/>
                        </a:lnTo>
                        <a:lnTo>
                          <a:pt x="867" y="3"/>
                        </a:lnTo>
                        <a:lnTo>
                          <a:pt x="919" y="2"/>
                        </a:lnTo>
                        <a:lnTo>
                          <a:pt x="971" y="0"/>
                        </a:lnTo>
                        <a:lnTo>
                          <a:pt x="1023" y="0"/>
                        </a:lnTo>
                        <a:close/>
                      </a:path>
                    </a:pathLst>
                  </a:custGeom>
                  <a:solidFill>
                    <a:srgbClr val="60606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2" name="Google Shape;1743;p68">
                    <a:extLst>
                      <a:ext uri="{FF2B5EF4-FFF2-40B4-BE49-F238E27FC236}">
                        <a16:creationId xmlns:a16="http://schemas.microsoft.com/office/drawing/2014/main" id="{12128533-C2F5-653E-9D33-41CEF0A2F779}"/>
                      </a:ext>
                    </a:extLst>
                  </p:cNvPr>
                  <p:cNvSpPr/>
                  <p:nvPr/>
                </p:nvSpPr>
                <p:spPr>
                  <a:xfrm>
                    <a:off x="5967413" y="-3190875"/>
                    <a:ext cx="1133475" cy="4810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1" h="908" extrusionOk="0">
                        <a:moveTo>
                          <a:pt x="2141" y="594"/>
                        </a:moveTo>
                        <a:lnTo>
                          <a:pt x="2139" y="609"/>
                        </a:lnTo>
                        <a:lnTo>
                          <a:pt x="2133" y="626"/>
                        </a:lnTo>
                        <a:lnTo>
                          <a:pt x="2126" y="642"/>
                        </a:lnTo>
                        <a:lnTo>
                          <a:pt x="2115" y="657"/>
                        </a:lnTo>
                        <a:lnTo>
                          <a:pt x="2102" y="673"/>
                        </a:lnTo>
                        <a:lnTo>
                          <a:pt x="2087" y="687"/>
                        </a:lnTo>
                        <a:lnTo>
                          <a:pt x="2070" y="702"/>
                        </a:lnTo>
                        <a:lnTo>
                          <a:pt x="2050" y="716"/>
                        </a:lnTo>
                        <a:lnTo>
                          <a:pt x="2028" y="730"/>
                        </a:lnTo>
                        <a:lnTo>
                          <a:pt x="2004" y="743"/>
                        </a:lnTo>
                        <a:lnTo>
                          <a:pt x="1978" y="758"/>
                        </a:lnTo>
                        <a:lnTo>
                          <a:pt x="1950" y="769"/>
                        </a:lnTo>
                        <a:lnTo>
                          <a:pt x="1921" y="782"/>
                        </a:lnTo>
                        <a:lnTo>
                          <a:pt x="1889" y="794"/>
                        </a:lnTo>
                        <a:lnTo>
                          <a:pt x="1855" y="806"/>
                        </a:lnTo>
                        <a:lnTo>
                          <a:pt x="1819" y="816"/>
                        </a:lnTo>
                        <a:lnTo>
                          <a:pt x="1783" y="827"/>
                        </a:lnTo>
                        <a:lnTo>
                          <a:pt x="1744" y="837"/>
                        </a:lnTo>
                        <a:lnTo>
                          <a:pt x="1704" y="846"/>
                        </a:lnTo>
                        <a:lnTo>
                          <a:pt x="1663" y="855"/>
                        </a:lnTo>
                        <a:lnTo>
                          <a:pt x="1619" y="864"/>
                        </a:lnTo>
                        <a:lnTo>
                          <a:pt x="1574" y="871"/>
                        </a:lnTo>
                        <a:lnTo>
                          <a:pt x="1529" y="878"/>
                        </a:lnTo>
                        <a:lnTo>
                          <a:pt x="1482" y="884"/>
                        </a:lnTo>
                        <a:lnTo>
                          <a:pt x="1434" y="890"/>
                        </a:lnTo>
                        <a:lnTo>
                          <a:pt x="1384" y="894"/>
                        </a:lnTo>
                        <a:lnTo>
                          <a:pt x="1335" y="899"/>
                        </a:lnTo>
                        <a:lnTo>
                          <a:pt x="1283" y="903"/>
                        </a:lnTo>
                        <a:lnTo>
                          <a:pt x="1231" y="905"/>
                        </a:lnTo>
                        <a:lnTo>
                          <a:pt x="1178" y="907"/>
                        </a:lnTo>
                        <a:lnTo>
                          <a:pt x="1124" y="908"/>
                        </a:lnTo>
                        <a:lnTo>
                          <a:pt x="1070" y="908"/>
                        </a:lnTo>
                        <a:lnTo>
                          <a:pt x="1015" y="908"/>
                        </a:lnTo>
                        <a:lnTo>
                          <a:pt x="962" y="907"/>
                        </a:lnTo>
                        <a:lnTo>
                          <a:pt x="909" y="905"/>
                        </a:lnTo>
                        <a:lnTo>
                          <a:pt x="858" y="903"/>
                        </a:lnTo>
                        <a:lnTo>
                          <a:pt x="806" y="899"/>
                        </a:lnTo>
                        <a:lnTo>
                          <a:pt x="755" y="894"/>
                        </a:lnTo>
                        <a:lnTo>
                          <a:pt x="707" y="890"/>
                        </a:lnTo>
                        <a:lnTo>
                          <a:pt x="658" y="884"/>
                        </a:lnTo>
                        <a:lnTo>
                          <a:pt x="611" y="878"/>
                        </a:lnTo>
                        <a:lnTo>
                          <a:pt x="565" y="871"/>
                        </a:lnTo>
                        <a:lnTo>
                          <a:pt x="522" y="864"/>
                        </a:lnTo>
                        <a:lnTo>
                          <a:pt x="478" y="855"/>
                        </a:lnTo>
                        <a:lnTo>
                          <a:pt x="437" y="846"/>
                        </a:lnTo>
                        <a:lnTo>
                          <a:pt x="397" y="837"/>
                        </a:lnTo>
                        <a:lnTo>
                          <a:pt x="358" y="827"/>
                        </a:lnTo>
                        <a:lnTo>
                          <a:pt x="320" y="816"/>
                        </a:lnTo>
                        <a:lnTo>
                          <a:pt x="285" y="806"/>
                        </a:lnTo>
                        <a:lnTo>
                          <a:pt x="252" y="794"/>
                        </a:lnTo>
                        <a:lnTo>
                          <a:pt x="220" y="782"/>
                        </a:lnTo>
                        <a:lnTo>
                          <a:pt x="189" y="769"/>
                        </a:lnTo>
                        <a:lnTo>
                          <a:pt x="162" y="758"/>
                        </a:lnTo>
                        <a:lnTo>
                          <a:pt x="135" y="743"/>
                        </a:lnTo>
                        <a:lnTo>
                          <a:pt x="112" y="730"/>
                        </a:lnTo>
                        <a:lnTo>
                          <a:pt x="90" y="716"/>
                        </a:lnTo>
                        <a:lnTo>
                          <a:pt x="70" y="702"/>
                        </a:lnTo>
                        <a:lnTo>
                          <a:pt x="53" y="687"/>
                        </a:lnTo>
                        <a:lnTo>
                          <a:pt x="37" y="673"/>
                        </a:lnTo>
                        <a:lnTo>
                          <a:pt x="26" y="657"/>
                        </a:lnTo>
                        <a:lnTo>
                          <a:pt x="15" y="642"/>
                        </a:lnTo>
                        <a:lnTo>
                          <a:pt x="7" y="626"/>
                        </a:lnTo>
                        <a:lnTo>
                          <a:pt x="2" y="609"/>
                        </a:lnTo>
                        <a:lnTo>
                          <a:pt x="0" y="594"/>
                        </a:lnTo>
                        <a:lnTo>
                          <a:pt x="0" y="594"/>
                        </a:lnTo>
                        <a:lnTo>
                          <a:pt x="0" y="0"/>
                        </a:lnTo>
                        <a:lnTo>
                          <a:pt x="502" y="241"/>
                        </a:lnTo>
                        <a:lnTo>
                          <a:pt x="1587" y="257"/>
                        </a:lnTo>
                        <a:lnTo>
                          <a:pt x="2141" y="0"/>
                        </a:lnTo>
                        <a:lnTo>
                          <a:pt x="2141" y="594"/>
                        </a:lnTo>
                        <a:lnTo>
                          <a:pt x="2141" y="594"/>
                        </a:lnTo>
                        <a:close/>
                      </a:path>
                    </a:pathLst>
                  </a:custGeom>
                  <a:solidFill>
                    <a:srgbClr val="D2D3D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3" name="Google Shape;1744;p68">
                    <a:extLst>
                      <a:ext uri="{FF2B5EF4-FFF2-40B4-BE49-F238E27FC236}">
                        <a16:creationId xmlns:a16="http://schemas.microsoft.com/office/drawing/2014/main" id="{27A526E9-CEE6-AB79-F328-441D1F24C863}"/>
                      </a:ext>
                    </a:extLst>
                  </p:cNvPr>
                  <p:cNvSpPr/>
                  <p:nvPr/>
                </p:nvSpPr>
                <p:spPr>
                  <a:xfrm>
                    <a:off x="5967413" y="-3362325"/>
                    <a:ext cx="1133475" cy="3413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1" h="644" extrusionOk="0">
                        <a:moveTo>
                          <a:pt x="1070" y="0"/>
                        </a:moveTo>
                        <a:lnTo>
                          <a:pt x="1125" y="0"/>
                        </a:lnTo>
                        <a:lnTo>
                          <a:pt x="1179" y="1"/>
                        </a:lnTo>
                        <a:lnTo>
                          <a:pt x="1234" y="3"/>
                        </a:lnTo>
                        <a:lnTo>
                          <a:pt x="1285" y="5"/>
                        </a:lnTo>
                        <a:lnTo>
                          <a:pt x="1337" y="9"/>
                        </a:lnTo>
                        <a:lnTo>
                          <a:pt x="1389" y="14"/>
                        </a:lnTo>
                        <a:lnTo>
                          <a:pt x="1439" y="18"/>
                        </a:lnTo>
                        <a:lnTo>
                          <a:pt x="1487" y="24"/>
                        </a:lnTo>
                        <a:lnTo>
                          <a:pt x="1534" y="31"/>
                        </a:lnTo>
                        <a:lnTo>
                          <a:pt x="1580" y="38"/>
                        </a:lnTo>
                        <a:lnTo>
                          <a:pt x="1625" y="46"/>
                        </a:lnTo>
                        <a:lnTo>
                          <a:pt x="1668" y="55"/>
                        </a:lnTo>
                        <a:lnTo>
                          <a:pt x="1711" y="63"/>
                        </a:lnTo>
                        <a:lnTo>
                          <a:pt x="1751" y="73"/>
                        </a:lnTo>
                        <a:lnTo>
                          <a:pt x="1790" y="83"/>
                        </a:lnTo>
                        <a:lnTo>
                          <a:pt x="1828" y="94"/>
                        </a:lnTo>
                        <a:lnTo>
                          <a:pt x="1863" y="104"/>
                        </a:lnTo>
                        <a:lnTo>
                          <a:pt x="1896" y="116"/>
                        </a:lnTo>
                        <a:lnTo>
                          <a:pt x="1928" y="129"/>
                        </a:lnTo>
                        <a:lnTo>
                          <a:pt x="1958" y="141"/>
                        </a:lnTo>
                        <a:lnTo>
                          <a:pt x="1985" y="155"/>
                        </a:lnTo>
                        <a:lnTo>
                          <a:pt x="2011" y="168"/>
                        </a:lnTo>
                        <a:lnTo>
                          <a:pt x="2035" y="182"/>
                        </a:lnTo>
                        <a:lnTo>
                          <a:pt x="2057" y="196"/>
                        </a:lnTo>
                        <a:lnTo>
                          <a:pt x="2076" y="211"/>
                        </a:lnTo>
                        <a:lnTo>
                          <a:pt x="2093" y="226"/>
                        </a:lnTo>
                        <a:lnTo>
                          <a:pt x="2107" y="241"/>
                        </a:lnTo>
                        <a:lnTo>
                          <a:pt x="2120" y="257"/>
                        </a:lnTo>
                        <a:lnTo>
                          <a:pt x="2129" y="273"/>
                        </a:lnTo>
                        <a:lnTo>
                          <a:pt x="2135" y="288"/>
                        </a:lnTo>
                        <a:lnTo>
                          <a:pt x="2140" y="305"/>
                        </a:lnTo>
                        <a:lnTo>
                          <a:pt x="2141" y="321"/>
                        </a:lnTo>
                        <a:lnTo>
                          <a:pt x="2140" y="338"/>
                        </a:lnTo>
                        <a:lnTo>
                          <a:pt x="2135" y="354"/>
                        </a:lnTo>
                        <a:lnTo>
                          <a:pt x="2129" y="371"/>
                        </a:lnTo>
                        <a:lnTo>
                          <a:pt x="2120" y="386"/>
                        </a:lnTo>
                        <a:lnTo>
                          <a:pt x="2107" y="403"/>
                        </a:lnTo>
                        <a:lnTo>
                          <a:pt x="2093" y="418"/>
                        </a:lnTo>
                        <a:lnTo>
                          <a:pt x="2076" y="432"/>
                        </a:lnTo>
                        <a:lnTo>
                          <a:pt x="2057" y="447"/>
                        </a:lnTo>
                        <a:lnTo>
                          <a:pt x="2035" y="462"/>
                        </a:lnTo>
                        <a:lnTo>
                          <a:pt x="2011" y="476"/>
                        </a:lnTo>
                        <a:lnTo>
                          <a:pt x="1985" y="489"/>
                        </a:lnTo>
                        <a:lnTo>
                          <a:pt x="1958" y="502"/>
                        </a:lnTo>
                        <a:lnTo>
                          <a:pt x="1928" y="515"/>
                        </a:lnTo>
                        <a:lnTo>
                          <a:pt x="1896" y="526"/>
                        </a:lnTo>
                        <a:lnTo>
                          <a:pt x="1863" y="538"/>
                        </a:lnTo>
                        <a:lnTo>
                          <a:pt x="1828" y="550"/>
                        </a:lnTo>
                        <a:lnTo>
                          <a:pt x="1790" y="561"/>
                        </a:lnTo>
                        <a:lnTo>
                          <a:pt x="1751" y="570"/>
                        </a:lnTo>
                        <a:lnTo>
                          <a:pt x="1711" y="579"/>
                        </a:lnTo>
                        <a:lnTo>
                          <a:pt x="1668" y="589"/>
                        </a:lnTo>
                        <a:lnTo>
                          <a:pt x="1625" y="597"/>
                        </a:lnTo>
                        <a:lnTo>
                          <a:pt x="1580" y="605"/>
                        </a:lnTo>
                        <a:lnTo>
                          <a:pt x="1534" y="612"/>
                        </a:lnTo>
                        <a:lnTo>
                          <a:pt x="1487" y="618"/>
                        </a:lnTo>
                        <a:lnTo>
                          <a:pt x="1439" y="624"/>
                        </a:lnTo>
                        <a:lnTo>
                          <a:pt x="1389" y="630"/>
                        </a:lnTo>
                        <a:lnTo>
                          <a:pt x="1337" y="634"/>
                        </a:lnTo>
                        <a:lnTo>
                          <a:pt x="1285" y="637"/>
                        </a:lnTo>
                        <a:lnTo>
                          <a:pt x="1234" y="641"/>
                        </a:lnTo>
                        <a:lnTo>
                          <a:pt x="1179" y="642"/>
                        </a:lnTo>
                        <a:lnTo>
                          <a:pt x="1125" y="643"/>
                        </a:lnTo>
                        <a:lnTo>
                          <a:pt x="1070" y="644"/>
                        </a:lnTo>
                        <a:lnTo>
                          <a:pt x="1015" y="643"/>
                        </a:lnTo>
                        <a:lnTo>
                          <a:pt x="960" y="642"/>
                        </a:lnTo>
                        <a:lnTo>
                          <a:pt x="907" y="641"/>
                        </a:lnTo>
                        <a:lnTo>
                          <a:pt x="854" y="637"/>
                        </a:lnTo>
                        <a:lnTo>
                          <a:pt x="802" y="634"/>
                        </a:lnTo>
                        <a:lnTo>
                          <a:pt x="751" y="630"/>
                        </a:lnTo>
                        <a:lnTo>
                          <a:pt x="702" y="624"/>
                        </a:lnTo>
                        <a:lnTo>
                          <a:pt x="654" y="618"/>
                        </a:lnTo>
                        <a:lnTo>
                          <a:pt x="605" y="612"/>
                        </a:lnTo>
                        <a:lnTo>
                          <a:pt x="559" y="605"/>
                        </a:lnTo>
                        <a:lnTo>
                          <a:pt x="515" y="597"/>
                        </a:lnTo>
                        <a:lnTo>
                          <a:pt x="471" y="589"/>
                        </a:lnTo>
                        <a:lnTo>
                          <a:pt x="430" y="579"/>
                        </a:lnTo>
                        <a:lnTo>
                          <a:pt x="389" y="570"/>
                        </a:lnTo>
                        <a:lnTo>
                          <a:pt x="350" y="561"/>
                        </a:lnTo>
                        <a:lnTo>
                          <a:pt x="313" y="550"/>
                        </a:lnTo>
                        <a:lnTo>
                          <a:pt x="278" y="538"/>
                        </a:lnTo>
                        <a:lnTo>
                          <a:pt x="244" y="526"/>
                        </a:lnTo>
                        <a:lnTo>
                          <a:pt x="212" y="515"/>
                        </a:lnTo>
                        <a:lnTo>
                          <a:pt x="182" y="502"/>
                        </a:lnTo>
                        <a:lnTo>
                          <a:pt x="154" y="489"/>
                        </a:lnTo>
                        <a:lnTo>
                          <a:pt x="128" y="476"/>
                        </a:lnTo>
                        <a:lnTo>
                          <a:pt x="104" y="462"/>
                        </a:lnTo>
                        <a:lnTo>
                          <a:pt x="83" y="447"/>
                        </a:lnTo>
                        <a:lnTo>
                          <a:pt x="64" y="432"/>
                        </a:lnTo>
                        <a:lnTo>
                          <a:pt x="47" y="418"/>
                        </a:lnTo>
                        <a:lnTo>
                          <a:pt x="33" y="403"/>
                        </a:lnTo>
                        <a:lnTo>
                          <a:pt x="21" y="386"/>
                        </a:lnTo>
                        <a:lnTo>
                          <a:pt x="11" y="371"/>
                        </a:lnTo>
                        <a:lnTo>
                          <a:pt x="4" y="354"/>
                        </a:lnTo>
                        <a:lnTo>
                          <a:pt x="1" y="338"/>
                        </a:lnTo>
                        <a:lnTo>
                          <a:pt x="0" y="321"/>
                        </a:lnTo>
                        <a:lnTo>
                          <a:pt x="1" y="305"/>
                        </a:lnTo>
                        <a:lnTo>
                          <a:pt x="4" y="288"/>
                        </a:lnTo>
                        <a:lnTo>
                          <a:pt x="11" y="273"/>
                        </a:lnTo>
                        <a:lnTo>
                          <a:pt x="21" y="257"/>
                        </a:lnTo>
                        <a:lnTo>
                          <a:pt x="33" y="241"/>
                        </a:lnTo>
                        <a:lnTo>
                          <a:pt x="47" y="226"/>
                        </a:lnTo>
                        <a:lnTo>
                          <a:pt x="64" y="211"/>
                        </a:lnTo>
                        <a:lnTo>
                          <a:pt x="83" y="196"/>
                        </a:lnTo>
                        <a:lnTo>
                          <a:pt x="104" y="182"/>
                        </a:lnTo>
                        <a:lnTo>
                          <a:pt x="128" y="168"/>
                        </a:lnTo>
                        <a:lnTo>
                          <a:pt x="154" y="155"/>
                        </a:lnTo>
                        <a:lnTo>
                          <a:pt x="182" y="141"/>
                        </a:lnTo>
                        <a:lnTo>
                          <a:pt x="212" y="129"/>
                        </a:lnTo>
                        <a:lnTo>
                          <a:pt x="244" y="116"/>
                        </a:lnTo>
                        <a:lnTo>
                          <a:pt x="278" y="104"/>
                        </a:lnTo>
                        <a:lnTo>
                          <a:pt x="313" y="94"/>
                        </a:lnTo>
                        <a:lnTo>
                          <a:pt x="350" y="83"/>
                        </a:lnTo>
                        <a:lnTo>
                          <a:pt x="389" y="73"/>
                        </a:lnTo>
                        <a:lnTo>
                          <a:pt x="430" y="63"/>
                        </a:lnTo>
                        <a:lnTo>
                          <a:pt x="471" y="55"/>
                        </a:lnTo>
                        <a:lnTo>
                          <a:pt x="515" y="46"/>
                        </a:lnTo>
                        <a:lnTo>
                          <a:pt x="559" y="38"/>
                        </a:lnTo>
                        <a:lnTo>
                          <a:pt x="605" y="31"/>
                        </a:lnTo>
                        <a:lnTo>
                          <a:pt x="654" y="24"/>
                        </a:lnTo>
                        <a:lnTo>
                          <a:pt x="702" y="18"/>
                        </a:lnTo>
                        <a:lnTo>
                          <a:pt x="751" y="14"/>
                        </a:lnTo>
                        <a:lnTo>
                          <a:pt x="802" y="9"/>
                        </a:lnTo>
                        <a:lnTo>
                          <a:pt x="854" y="5"/>
                        </a:lnTo>
                        <a:lnTo>
                          <a:pt x="907" y="3"/>
                        </a:lnTo>
                        <a:lnTo>
                          <a:pt x="960" y="1"/>
                        </a:lnTo>
                        <a:lnTo>
                          <a:pt x="1015" y="0"/>
                        </a:lnTo>
                        <a:lnTo>
                          <a:pt x="1070" y="0"/>
                        </a:lnTo>
                        <a:close/>
                      </a:path>
                    </a:pathLst>
                  </a:custGeom>
                  <a:solidFill>
                    <a:srgbClr val="A9ABAE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4" name="Google Shape;1745;p68">
                    <a:extLst>
                      <a:ext uri="{FF2B5EF4-FFF2-40B4-BE49-F238E27FC236}">
                        <a16:creationId xmlns:a16="http://schemas.microsoft.com/office/drawing/2014/main" id="{C7EC9FDE-FA7C-A024-8B61-D963148263C0}"/>
                      </a:ext>
                    </a:extLst>
                  </p:cNvPr>
                  <p:cNvSpPr/>
                  <p:nvPr/>
                </p:nvSpPr>
                <p:spPr>
                  <a:xfrm>
                    <a:off x="5999163" y="-3362325"/>
                    <a:ext cx="1076325" cy="271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3" h="512" extrusionOk="0">
                        <a:moveTo>
                          <a:pt x="1016" y="0"/>
                        </a:moveTo>
                        <a:lnTo>
                          <a:pt x="1069" y="0"/>
                        </a:lnTo>
                        <a:lnTo>
                          <a:pt x="1120" y="1"/>
                        </a:lnTo>
                        <a:lnTo>
                          <a:pt x="1171" y="2"/>
                        </a:lnTo>
                        <a:lnTo>
                          <a:pt x="1221" y="4"/>
                        </a:lnTo>
                        <a:lnTo>
                          <a:pt x="1270" y="8"/>
                        </a:lnTo>
                        <a:lnTo>
                          <a:pt x="1318" y="11"/>
                        </a:lnTo>
                        <a:lnTo>
                          <a:pt x="1366" y="15"/>
                        </a:lnTo>
                        <a:lnTo>
                          <a:pt x="1412" y="20"/>
                        </a:lnTo>
                        <a:lnTo>
                          <a:pt x="1456" y="24"/>
                        </a:lnTo>
                        <a:lnTo>
                          <a:pt x="1501" y="30"/>
                        </a:lnTo>
                        <a:lnTo>
                          <a:pt x="1544" y="36"/>
                        </a:lnTo>
                        <a:lnTo>
                          <a:pt x="1585" y="43"/>
                        </a:lnTo>
                        <a:lnTo>
                          <a:pt x="1625" y="50"/>
                        </a:lnTo>
                        <a:lnTo>
                          <a:pt x="1663" y="59"/>
                        </a:lnTo>
                        <a:lnTo>
                          <a:pt x="1700" y="66"/>
                        </a:lnTo>
                        <a:lnTo>
                          <a:pt x="1736" y="75"/>
                        </a:lnTo>
                        <a:lnTo>
                          <a:pt x="1769" y="83"/>
                        </a:lnTo>
                        <a:lnTo>
                          <a:pt x="1801" y="93"/>
                        </a:lnTo>
                        <a:lnTo>
                          <a:pt x="1831" y="102"/>
                        </a:lnTo>
                        <a:lnTo>
                          <a:pt x="1859" y="113"/>
                        </a:lnTo>
                        <a:lnTo>
                          <a:pt x="1885" y="123"/>
                        </a:lnTo>
                        <a:lnTo>
                          <a:pt x="1910" y="134"/>
                        </a:lnTo>
                        <a:lnTo>
                          <a:pt x="1933" y="145"/>
                        </a:lnTo>
                        <a:lnTo>
                          <a:pt x="1953" y="156"/>
                        </a:lnTo>
                        <a:lnTo>
                          <a:pt x="1971" y="168"/>
                        </a:lnTo>
                        <a:lnTo>
                          <a:pt x="1987" y="180"/>
                        </a:lnTo>
                        <a:lnTo>
                          <a:pt x="2001" y="192"/>
                        </a:lnTo>
                        <a:lnTo>
                          <a:pt x="2013" y="203"/>
                        </a:lnTo>
                        <a:lnTo>
                          <a:pt x="2021" y="216"/>
                        </a:lnTo>
                        <a:lnTo>
                          <a:pt x="2028" y="229"/>
                        </a:lnTo>
                        <a:lnTo>
                          <a:pt x="2032" y="242"/>
                        </a:lnTo>
                        <a:lnTo>
                          <a:pt x="2033" y="255"/>
                        </a:lnTo>
                        <a:lnTo>
                          <a:pt x="2032" y="268"/>
                        </a:lnTo>
                        <a:lnTo>
                          <a:pt x="2028" y="282"/>
                        </a:lnTo>
                        <a:lnTo>
                          <a:pt x="2021" y="294"/>
                        </a:lnTo>
                        <a:lnTo>
                          <a:pt x="2013" y="307"/>
                        </a:lnTo>
                        <a:lnTo>
                          <a:pt x="2001" y="320"/>
                        </a:lnTo>
                        <a:lnTo>
                          <a:pt x="1987" y="332"/>
                        </a:lnTo>
                        <a:lnTo>
                          <a:pt x="1971" y="344"/>
                        </a:lnTo>
                        <a:lnTo>
                          <a:pt x="1953" y="356"/>
                        </a:lnTo>
                        <a:lnTo>
                          <a:pt x="1933" y="367"/>
                        </a:lnTo>
                        <a:lnTo>
                          <a:pt x="1910" y="378"/>
                        </a:lnTo>
                        <a:lnTo>
                          <a:pt x="1885" y="389"/>
                        </a:lnTo>
                        <a:lnTo>
                          <a:pt x="1859" y="399"/>
                        </a:lnTo>
                        <a:lnTo>
                          <a:pt x="1831" y="409"/>
                        </a:lnTo>
                        <a:lnTo>
                          <a:pt x="1801" y="419"/>
                        </a:lnTo>
                        <a:lnTo>
                          <a:pt x="1769" y="427"/>
                        </a:lnTo>
                        <a:lnTo>
                          <a:pt x="1736" y="437"/>
                        </a:lnTo>
                        <a:lnTo>
                          <a:pt x="1700" y="445"/>
                        </a:lnTo>
                        <a:lnTo>
                          <a:pt x="1663" y="453"/>
                        </a:lnTo>
                        <a:lnTo>
                          <a:pt x="1625" y="462"/>
                        </a:lnTo>
                        <a:lnTo>
                          <a:pt x="1585" y="469"/>
                        </a:lnTo>
                        <a:lnTo>
                          <a:pt x="1544" y="475"/>
                        </a:lnTo>
                        <a:lnTo>
                          <a:pt x="1501" y="480"/>
                        </a:lnTo>
                        <a:lnTo>
                          <a:pt x="1456" y="486"/>
                        </a:lnTo>
                        <a:lnTo>
                          <a:pt x="1412" y="492"/>
                        </a:lnTo>
                        <a:lnTo>
                          <a:pt x="1366" y="497"/>
                        </a:lnTo>
                        <a:lnTo>
                          <a:pt x="1318" y="500"/>
                        </a:lnTo>
                        <a:lnTo>
                          <a:pt x="1270" y="504"/>
                        </a:lnTo>
                        <a:lnTo>
                          <a:pt x="1221" y="506"/>
                        </a:lnTo>
                        <a:lnTo>
                          <a:pt x="1171" y="509"/>
                        </a:lnTo>
                        <a:lnTo>
                          <a:pt x="1120" y="511"/>
                        </a:lnTo>
                        <a:lnTo>
                          <a:pt x="1069" y="511"/>
                        </a:lnTo>
                        <a:lnTo>
                          <a:pt x="1016" y="512"/>
                        </a:lnTo>
                        <a:lnTo>
                          <a:pt x="964" y="511"/>
                        </a:lnTo>
                        <a:lnTo>
                          <a:pt x="912" y="511"/>
                        </a:lnTo>
                        <a:lnTo>
                          <a:pt x="861" y="509"/>
                        </a:lnTo>
                        <a:lnTo>
                          <a:pt x="812" y="506"/>
                        </a:lnTo>
                        <a:lnTo>
                          <a:pt x="762" y="504"/>
                        </a:lnTo>
                        <a:lnTo>
                          <a:pt x="714" y="500"/>
                        </a:lnTo>
                        <a:lnTo>
                          <a:pt x="667" y="497"/>
                        </a:lnTo>
                        <a:lnTo>
                          <a:pt x="621" y="492"/>
                        </a:lnTo>
                        <a:lnTo>
                          <a:pt x="575" y="486"/>
                        </a:lnTo>
                        <a:lnTo>
                          <a:pt x="531" y="480"/>
                        </a:lnTo>
                        <a:lnTo>
                          <a:pt x="489" y="475"/>
                        </a:lnTo>
                        <a:lnTo>
                          <a:pt x="448" y="469"/>
                        </a:lnTo>
                        <a:lnTo>
                          <a:pt x="407" y="462"/>
                        </a:lnTo>
                        <a:lnTo>
                          <a:pt x="370" y="453"/>
                        </a:lnTo>
                        <a:lnTo>
                          <a:pt x="332" y="445"/>
                        </a:lnTo>
                        <a:lnTo>
                          <a:pt x="297" y="437"/>
                        </a:lnTo>
                        <a:lnTo>
                          <a:pt x="264" y="427"/>
                        </a:lnTo>
                        <a:lnTo>
                          <a:pt x="232" y="419"/>
                        </a:lnTo>
                        <a:lnTo>
                          <a:pt x="201" y="409"/>
                        </a:lnTo>
                        <a:lnTo>
                          <a:pt x="173" y="399"/>
                        </a:lnTo>
                        <a:lnTo>
                          <a:pt x="146" y="389"/>
                        </a:lnTo>
                        <a:lnTo>
                          <a:pt x="122" y="378"/>
                        </a:lnTo>
                        <a:lnTo>
                          <a:pt x="100" y="367"/>
                        </a:lnTo>
                        <a:lnTo>
                          <a:pt x="79" y="356"/>
                        </a:lnTo>
                        <a:lnTo>
                          <a:pt x="61" y="344"/>
                        </a:lnTo>
                        <a:lnTo>
                          <a:pt x="44" y="332"/>
                        </a:lnTo>
                        <a:lnTo>
                          <a:pt x="32" y="320"/>
                        </a:lnTo>
                        <a:lnTo>
                          <a:pt x="20" y="307"/>
                        </a:lnTo>
                        <a:lnTo>
                          <a:pt x="11" y="294"/>
                        </a:lnTo>
                        <a:lnTo>
                          <a:pt x="4" y="282"/>
                        </a:lnTo>
                        <a:lnTo>
                          <a:pt x="1" y="268"/>
                        </a:lnTo>
                        <a:lnTo>
                          <a:pt x="0" y="255"/>
                        </a:lnTo>
                        <a:lnTo>
                          <a:pt x="1" y="242"/>
                        </a:lnTo>
                        <a:lnTo>
                          <a:pt x="4" y="229"/>
                        </a:lnTo>
                        <a:lnTo>
                          <a:pt x="11" y="216"/>
                        </a:lnTo>
                        <a:lnTo>
                          <a:pt x="20" y="203"/>
                        </a:lnTo>
                        <a:lnTo>
                          <a:pt x="32" y="192"/>
                        </a:lnTo>
                        <a:lnTo>
                          <a:pt x="44" y="180"/>
                        </a:lnTo>
                        <a:lnTo>
                          <a:pt x="61" y="168"/>
                        </a:lnTo>
                        <a:lnTo>
                          <a:pt x="79" y="156"/>
                        </a:lnTo>
                        <a:lnTo>
                          <a:pt x="100" y="145"/>
                        </a:lnTo>
                        <a:lnTo>
                          <a:pt x="122" y="134"/>
                        </a:lnTo>
                        <a:lnTo>
                          <a:pt x="146" y="123"/>
                        </a:lnTo>
                        <a:lnTo>
                          <a:pt x="173" y="113"/>
                        </a:lnTo>
                        <a:lnTo>
                          <a:pt x="201" y="102"/>
                        </a:lnTo>
                        <a:lnTo>
                          <a:pt x="232" y="93"/>
                        </a:lnTo>
                        <a:lnTo>
                          <a:pt x="264" y="83"/>
                        </a:lnTo>
                        <a:lnTo>
                          <a:pt x="297" y="75"/>
                        </a:lnTo>
                        <a:lnTo>
                          <a:pt x="332" y="66"/>
                        </a:lnTo>
                        <a:lnTo>
                          <a:pt x="370" y="59"/>
                        </a:lnTo>
                        <a:lnTo>
                          <a:pt x="407" y="50"/>
                        </a:lnTo>
                        <a:lnTo>
                          <a:pt x="448" y="43"/>
                        </a:lnTo>
                        <a:lnTo>
                          <a:pt x="489" y="36"/>
                        </a:lnTo>
                        <a:lnTo>
                          <a:pt x="531" y="30"/>
                        </a:lnTo>
                        <a:lnTo>
                          <a:pt x="575" y="24"/>
                        </a:lnTo>
                        <a:lnTo>
                          <a:pt x="621" y="20"/>
                        </a:lnTo>
                        <a:lnTo>
                          <a:pt x="667" y="15"/>
                        </a:lnTo>
                        <a:lnTo>
                          <a:pt x="714" y="11"/>
                        </a:lnTo>
                        <a:lnTo>
                          <a:pt x="762" y="8"/>
                        </a:lnTo>
                        <a:lnTo>
                          <a:pt x="812" y="4"/>
                        </a:lnTo>
                        <a:lnTo>
                          <a:pt x="861" y="2"/>
                        </a:lnTo>
                        <a:lnTo>
                          <a:pt x="912" y="1"/>
                        </a:lnTo>
                        <a:lnTo>
                          <a:pt x="964" y="0"/>
                        </a:lnTo>
                        <a:lnTo>
                          <a:pt x="1016" y="0"/>
                        </a:lnTo>
                        <a:close/>
                      </a:path>
                    </a:pathLst>
                  </a:custGeom>
                  <a:solidFill>
                    <a:srgbClr val="4B4B4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5" name="Google Shape;1746;p68">
                    <a:extLst>
                      <a:ext uri="{FF2B5EF4-FFF2-40B4-BE49-F238E27FC236}">
                        <a16:creationId xmlns:a16="http://schemas.microsoft.com/office/drawing/2014/main" id="{0228DC37-EB80-B5DA-4B8A-015288DEC3B8}"/>
                      </a:ext>
                    </a:extLst>
                  </p:cNvPr>
                  <p:cNvSpPr/>
                  <p:nvPr/>
                </p:nvSpPr>
                <p:spPr>
                  <a:xfrm>
                    <a:off x="6091238" y="-3340100"/>
                    <a:ext cx="892175" cy="206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4" h="389" extrusionOk="0">
                        <a:moveTo>
                          <a:pt x="842" y="0"/>
                        </a:moveTo>
                        <a:lnTo>
                          <a:pt x="928" y="1"/>
                        </a:lnTo>
                        <a:lnTo>
                          <a:pt x="1011" y="5"/>
                        </a:lnTo>
                        <a:lnTo>
                          <a:pt x="1093" y="10"/>
                        </a:lnTo>
                        <a:lnTo>
                          <a:pt x="1170" y="16"/>
                        </a:lnTo>
                        <a:lnTo>
                          <a:pt x="1243" y="24"/>
                        </a:lnTo>
                        <a:lnTo>
                          <a:pt x="1313" y="33"/>
                        </a:lnTo>
                        <a:lnTo>
                          <a:pt x="1378" y="45"/>
                        </a:lnTo>
                        <a:lnTo>
                          <a:pt x="1438" y="57"/>
                        </a:lnTo>
                        <a:lnTo>
                          <a:pt x="1465" y="64"/>
                        </a:lnTo>
                        <a:lnTo>
                          <a:pt x="1492" y="71"/>
                        </a:lnTo>
                        <a:lnTo>
                          <a:pt x="1517" y="78"/>
                        </a:lnTo>
                        <a:lnTo>
                          <a:pt x="1540" y="86"/>
                        </a:lnTo>
                        <a:lnTo>
                          <a:pt x="1562" y="94"/>
                        </a:lnTo>
                        <a:lnTo>
                          <a:pt x="1583" y="102"/>
                        </a:lnTo>
                        <a:lnTo>
                          <a:pt x="1601" y="111"/>
                        </a:lnTo>
                        <a:lnTo>
                          <a:pt x="1618" y="119"/>
                        </a:lnTo>
                        <a:lnTo>
                          <a:pt x="1634" y="127"/>
                        </a:lnTo>
                        <a:lnTo>
                          <a:pt x="1647" y="137"/>
                        </a:lnTo>
                        <a:lnTo>
                          <a:pt x="1657" y="146"/>
                        </a:lnTo>
                        <a:lnTo>
                          <a:pt x="1667" y="156"/>
                        </a:lnTo>
                        <a:lnTo>
                          <a:pt x="1675" y="165"/>
                        </a:lnTo>
                        <a:lnTo>
                          <a:pt x="1680" y="175"/>
                        </a:lnTo>
                        <a:lnTo>
                          <a:pt x="1683" y="185"/>
                        </a:lnTo>
                        <a:lnTo>
                          <a:pt x="1684" y="195"/>
                        </a:lnTo>
                        <a:lnTo>
                          <a:pt x="1683" y="204"/>
                        </a:lnTo>
                        <a:lnTo>
                          <a:pt x="1680" y="215"/>
                        </a:lnTo>
                        <a:lnTo>
                          <a:pt x="1675" y="224"/>
                        </a:lnTo>
                        <a:lnTo>
                          <a:pt x="1667" y="234"/>
                        </a:lnTo>
                        <a:lnTo>
                          <a:pt x="1657" y="243"/>
                        </a:lnTo>
                        <a:lnTo>
                          <a:pt x="1647" y="252"/>
                        </a:lnTo>
                        <a:lnTo>
                          <a:pt x="1634" y="262"/>
                        </a:lnTo>
                        <a:lnTo>
                          <a:pt x="1618" y="270"/>
                        </a:lnTo>
                        <a:lnTo>
                          <a:pt x="1601" y="278"/>
                        </a:lnTo>
                        <a:lnTo>
                          <a:pt x="1583" y="288"/>
                        </a:lnTo>
                        <a:lnTo>
                          <a:pt x="1562" y="295"/>
                        </a:lnTo>
                        <a:lnTo>
                          <a:pt x="1540" y="303"/>
                        </a:lnTo>
                        <a:lnTo>
                          <a:pt x="1517" y="311"/>
                        </a:lnTo>
                        <a:lnTo>
                          <a:pt x="1492" y="318"/>
                        </a:lnTo>
                        <a:lnTo>
                          <a:pt x="1465" y="325"/>
                        </a:lnTo>
                        <a:lnTo>
                          <a:pt x="1438" y="331"/>
                        </a:lnTo>
                        <a:lnTo>
                          <a:pt x="1378" y="344"/>
                        </a:lnTo>
                        <a:lnTo>
                          <a:pt x="1313" y="356"/>
                        </a:lnTo>
                        <a:lnTo>
                          <a:pt x="1243" y="366"/>
                        </a:lnTo>
                        <a:lnTo>
                          <a:pt x="1170" y="374"/>
                        </a:lnTo>
                        <a:lnTo>
                          <a:pt x="1093" y="380"/>
                        </a:lnTo>
                        <a:lnTo>
                          <a:pt x="1011" y="384"/>
                        </a:lnTo>
                        <a:lnTo>
                          <a:pt x="928" y="388"/>
                        </a:lnTo>
                        <a:lnTo>
                          <a:pt x="842" y="389"/>
                        </a:lnTo>
                        <a:lnTo>
                          <a:pt x="756" y="388"/>
                        </a:lnTo>
                        <a:lnTo>
                          <a:pt x="672" y="384"/>
                        </a:lnTo>
                        <a:lnTo>
                          <a:pt x="592" y="380"/>
                        </a:lnTo>
                        <a:lnTo>
                          <a:pt x="514" y="374"/>
                        </a:lnTo>
                        <a:lnTo>
                          <a:pt x="441" y="366"/>
                        </a:lnTo>
                        <a:lnTo>
                          <a:pt x="371" y="356"/>
                        </a:lnTo>
                        <a:lnTo>
                          <a:pt x="307" y="344"/>
                        </a:lnTo>
                        <a:lnTo>
                          <a:pt x="246" y="331"/>
                        </a:lnTo>
                        <a:lnTo>
                          <a:pt x="218" y="325"/>
                        </a:lnTo>
                        <a:lnTo>
                          <a:pt x="192" y="318"/>
                        </a:lnTo>
                        <a:lnTo>
                          <a:pt x="167" y="311"/>
                        </a:lnTo>
                        <a:lnTo>
                          <a:pt x="144" y="303"/>
                        </a:lnTo>
                        <a:lnTo>
                          <a:pt x="122" y="295"/>
                        </a:lnTo>
                        <a:lnTo>
                          <a:pt x="101" y="288"/>
                        </a:lnTo>
                        <a:lnTo>
                          <a:pt x="83" y="278"/>
                        </a:lnTo>
                        <a:lnTo>
                          <a:pt x="66" y="270"/>
                        </a:lnTo>
                        <a:lnTo>
                          <a:pt x="51" y="262"/>
                        </a:lnTo>
                        <a:lnTo>
                          <a:pt x="38" y="252"/>
                        </a:lnTo>
                        <a:lnTo>
                          <a:pt x="26" y="243"/>
                        </a:lnTo>
                        <a:lnTo>
                          <a:pt x="17" y="234"/>
                        </a:lnTo>
                        <a:lnTo>
                          <a:pt x="10" y="224"/>
                        </a:lnTo>
                        <a:lnTo>
                          <a:pt x="5" y="215"/>
                        </a:lnTo>
                        <a:lnTo>
                          <a:pt x="1" y="204"/>
                        </a:lnTo>
                        <a:lnTo>
                          <a:pt x="0" y="195"/>
                        </a:lnTo>
                        <a:lnTo>
                          <a:pt x="1" y="185"/>
                        </a:lnTo>
                        <a:lnTo>
                          <a:pt x="5" y="175"/>
                        </a:lnTo>
                        <a:lnTo>
                          <a:pt x="10" y="165"/>
                        </a:lnTo>
                        <a:lnTo>
                          <a:pt x="17" y="156"/>
                        </a:lnTo>
                        <a:lnTo>
                          <a:pt x="26" y="146"/>
                        </a:lnTo>
                        <a:lnTo>
                          <a:pt x="38" y="137"/>
                        </a:lnTo>
                        <a:lnTo>
                          <a:pt x="51" y="127"/>
                        </a:lnTo>
                        <a:lnTo>
                          <a:pt x="66" y="119"/>
                        </a:lnTo>
                        <a:lnTo>
                          <a:pt x="83" y="111"/>
                        </a:lnTo>
                        <a:lnTo>
                          <a:pt x="101" y="102"/>
                        </a:lnTo>
                        <a:lnTo>
                          <a:pt x="122" y="94"/>
                        </a:lnTo>
                        <a:lnTo>
                          <a:pt x="144" y="86"/>
                        </a:lnTo>
                        <a:lnTo>
                          <a:pt x="167" y="78"/>
                        </a:lnTo>
                        <a:lnTo>
                          <a:pt x="192" y="71"/>
                        </a:lnTo>
                        <a:lnTo>
                          <a:pt x="218" y="64"/>
                        </a:lnTo>
                        <a:lnTo>
                          <a:pt x="246" y="57"/>
                        </a:lnTo>
                        <a:lnTo>
                          <a:pt x="307" y="45"/>
                        </a:lnTo>
                        <a:lnTo>
                          <a:pt x="371" y="33"/>
                        </a:lnTo>
                        <a:lnTo>
                          <a:pt x="441" y="24"/>
                        </a:lnTo>
                        <a:lnTo>
                          <a:pt x="514" y="16"/>
                        </a:lnTo>
                        <a:lnTo>
                          <a:pt x="592" y="10"/>
                        </a:lnTo>
                        <a:lnTo>
                          <a:pt x="672" y="5"/>
                        </a:lnTo>
                        <a:lnTo>
                          <a:pt x="756" y="1"/>
                        </a:lnTo>
                        <a:lnTo>
                          <a:pt x="842" y="0"/>
                        </a:lnTo>
                        <a:close/>
                      </a:path>
                    </a:pathLst>
                  </a:custGeom>
                  <a:solidFill>
                    <a:srgbClr val="2D75B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6" name="Google Shape;1747;p68">
                    <a:extLst>
                      <a:ext uri="{FF2B5EF4-FFF2-40B4-BE49-F238E27FC236}">
                        <a16:creationId xmlns:a16="http://schemas.microsoft.com/office/drawing/2014/main" id="{FCCEBBAD-3996-5D00-28DC-D12EB4217751}"/>
                      </a:ext>
                    </a:extLst>
                  </p:cNvPr>
                  <p:cNvSpPr/>
                  <p:nvPr/>
                </p:nvSpPr>
                <p:spPr>
                  <a:xfrm>
                    <a:off x="6175374" y="-3244850"/>
                    <a:ext cx="727869" cy="111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8" h="210" extrusionOk="0">
                        <a:moveTo>
                          <a:pt x="1368" y="129"/>
                        </a:moveTo>
                        <a:lnTo>
                          <a:pt x="1339" y="138"/>
                        </a:lnTo>
                        <a:lnTo>
                          <a:pt x="1307" y="146"/>
                        </a:lnTo>
                        <a:lnTo>
                          <a:pt x="1273" y="155"/>
                        </a:lnTo>
                        <a:lnTo>
                          <a:pt x="1236" y="162"/>
                        </a:lnTo>
                        <a:lnTo>
                          <a:pt x="1199" y="169"/>
                        </a:lnTo>
                        <a:lnTo>
                          <a:pt x="1160" y="176"/>
                        </a:lnTo>
                        <a:lnTo>
                          <a:pt x="1117" y="182"/>
                        </a:lnTo>
                        <a:lnTo>
                          <a:pt x="1075" y="188"/>
                        </a:lnTo>
                        <a:lnTo>
                          <a:pt x="1030" y="192"/>
                        </a:lnTo>
                        <a:lnTo>
                          <a:pt x="984" y="197"/>
                        </a:lnTo>
                        <a:lnTo>
                          <a:pt x="937" y="201"/>
                        </a:lnTo>
                        <a:lnTo>
                          <a:pt x="889" y="204"/>
                        </a:lnTo>
                        <a:lnTo>
                          <a:pt x="839" y="207"/>
                        </a:lnTo>
                        <a:lnTo>
                          <a:pt x="788" y="209"/>
                        </a:lnTo>
                        <a:lnTo>
                          <a:pt x="737" y="209"/>
                        </a:lnTo>
                        <a:lnTo>
                          <a:pt x="684" y="210"/>
                        </a:lnTo>
                        <a:lnTo>
                          <a:pt x="632" y="209"/>
                        </a:lnTo>
                        <a:lnTo>
                          <a:pt x="580" y="209"/>
                        </a:lnTo>
                        <a:lnTo>
                          <a:pt x="529" y="207"/>
                        </a:lnTo>
                        <a:lnTo>
                          <a:pt x="480" y="204"/>
                        </a:lnTo>
                        <a:lnTo>
                          <a:pt x="431" y="201"/>
                        </a:lnTo>
                        <a:lnTo>
                          <a:pt x="384" y="197"/>
                        </a:lnTo>
                        <a:lnTo>
                          <a:pt x="338" y="192"/>
                        </a:lnTo>
                        <a:lnTo>
                          <a:pt x="293" y="188"/>
                        </a:lnTo>
                        <a:lnTo>
                          <a:pt x="250" y="182"/>
                        </a:lnTo>
                        <a:lnTo>
                          <a:pt x="209" y="176"/>
                        </a:lnTo>
                        <a:lnTo>
                          <a:pt x="169" y="169"/>
                        </a:lnTo>
                        <a:lnTo>
                          <a:pt x="131" y="162"/>
                        </a:lnTo>
                        <a:lnTo>
                          <a:pt x="96" y="155"/>
                        </a:lnTo>
                        <a:lnTo>
                          <a:pt x="61" y="146"/>
                        </a:lnTo>
                        <a:lnTo>
                          <a:pt x="30" y="138"/>
                        </a:lnTo>
                        <a:lnTo>
                          <a:pt x="0" y="129"/>
                        </a:lnTo>
                        <a:lnTo>
                          <a:pt x="0" y="0"/>
                        </a:lnTo>
                        <a:lnTo>
                          <a:pt x="1368" y="0"/>
                        </a:lnTo>
                        <a:lnTo>
                          <a:pt x="1368" y="129"/>
                        </a:lnTo>
                        <a:close/>
                      </a:path>
                    </a:pathLst>
                  </a:custGeom>
                  <a:solidFill>
                    <a:srgbClr val="4AB9C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7" name="Google Shape;1748;p68">
                    <a:extLst>
                      <a:ext uri="{FF2B5EF4-FFF2-40B4-BE49-F238E27FC236}">
                        <a16:creationId xmlns:a16="http://schemas.microsoft.com/office/drawing/2014/main" id="{97D7E446-A8F4-9F35-2DC1-2B2442CBE910}"/>
                      </a:ext>
                    </a:extLst>
                  </p:cNvPr>
                  <p:cNvSpPr/>
                  <p:nvPr/>
                </p:nvSpPr>
                <p:spPr>
                  <a:xfrm>
                    <a:off x="6173788" y="-3319463"/>
                    <a:ext cx="727075" cy="155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2" h="296" extrusionOk="0">
                        <a:moveTo>
                          <a:pt x="686" y="0"/>
                        </a:moveTo>
                        <a:lnTo>
                          <a:pt x="756" y="0"/>
                        </a:lnTo>
                        <a:lnTo>
                          <a:pt x="825" y="2"/>
                        </a:lnTo>
                        <a:lnTo>
                          <a:pt x="889" y="6"/>
                        </a:lnTo>
                        <a:lnTo>
                          <a:pt x="953" y="12"/>
                        </a:lnTo>
                        <a:lnTo>
                          <a:pt x="1013" y="17"/>
                        </a:lnTo>
                        <a:lnTo>
                          <a:pt x="1070" y="24"/>
                        </a:lnTo>
                        <a:lnTo>
                          <a:pt x="1123" y="34"/>
                        </a:lnTo>
                        <a:lnTo>
                          <a:pt x="1171" y="43"/>
                        </a:lnTo>
                        <a:lnTo>
                          <a:pt x="1215" y="54"/>
                        </a:lnTo>
                        <a:lnTo>
                          <a:pt x="1255" y="65"/>
                        </a:lnTo>
                        <a:lnTo>
                          <a:pt x="1273" y="70"/>
                        </a:lnTo>
                        <a:lnTo>
                          <a:pt x="1289" y="78"/>
                        </a:lnTo>
                        <a:lnTo>
                          <a:pt x="1304" y="83"/>
                        </a:lnTo>
                        <a:lnTo>
                          <a:pt x="1318" y="90"/>
                        </a:lnTo>
                        <a:lnTo>
                          <a:pt x="1330" y="96"/>
                        </a:lnTo>
                        <a:lnTo>
                          <a:pt x="1341" y="103"/>
                        </a:lnTo>
                        <a:lnTo>
                          <a:pt x="1350" y="111"/>
                        </a:lnTo>
                        <a:lnTo>
                          <a:pt x="1357" y="118"/>
                        </a:lnTo>
                        <a:lnTo>
                          <a:pt x="1364" y="125"/>
                        </a:lnTo>
                        <a:lnTo>
                          <a:pt x="1368" y="133"/>
                        </a:lnTo>
                        <a:lnTo>
                          <a:pt x="1372" y="140"/>
                        </a:lnTo>
                        <a:lnTo>
                          <a:pt x="1372" y="148"/>
                        </a:lnTo>
                        <a:lnTo>
                          <a:pt x="1372" y="155"/>
                        </a:lnTo>
                        <a:lnTo>
                          <a:pt x="1368" y="162"/>
                        </a:lnTo>
                        <a:lnTo>
                          <a:pt x="1364" y="171"/>
                        </a:lnTo>
                        <a:lnTo>
                          <a:pt x="1357" y="178"/>
                        </a:lnTo>
                        <a:lnTo>
                          <a:pt x="1350" y="185"/>
                        </a:lnTo>
                        <a:lnTo>
                          <a:pt x="1341" y="192"/>
                        </a:lnTo>
                        <a:lnTo>
                          <a:pt x="1330" y="199"/>
                        </a:lnTo>
                        <a:lnTo>
                          <a:pt x="1318" y="205"/>
                        </a:lnTo>
                        <a:lnTo>
                          <a:pt x="1304" y="212"/>
                        </a:lnTo>
                        <a:lnTo>
                          <a:pt x="1289" y="218"/>
                        </a:lnTo>
                        <a:lnTo>
                          <a:pt x="1273" y="225"/>
                        </a:lnTo>
                        <a:lnTo>
                          <a:pt x="1255" y="231"/>
                        </a:lnTo>
                        <a:lnTo>
                          <a:pt x="1215" y="241"/>
                        </a:lnTo>
                        <a:lnTo>
                          <a:pt x="1171" y="252"/>
                        </a:lnTo>
                        <a:lnTo>
                          <a:pt x="1123" y="261"/>
                        </a:lnTo>
                        <a:lnTo>
                          <a:pt x="1070" y="271"/>
                        </a:lnTo>
                        <a:lnTo>
                          <a:pt x="1013" y="278"/>
                        </a:lnTo>
                        <a:lnTo>
                          <a:pt x="953" y="284"/>
                        </a:lnTo>
                        <a:lnTo>
                          <a:pt x="889" y="290"/>
                        </a:lnTo>
                        <a:lnTo>
                          <a:pt x="825" y="293"/>
                        </a:lnTo>
                        <a:lnTo>
                          <a:pt x="756" y="296"/>
                        </a:lnTo>
                        <a:lnTo>
                          <a:pt x="686" y="296"/>
                        </a:lnTo>
                        <a:lnTo>
                          <a:pt x="616" y="296"/>
                        </a:lnTo>
                        <a:lnTo>
                          <a:pt x="548" y="293"/>
                        </a:lnTo>
                        <a:lnTo>
                          <a:pt x="482" y="290"/>
                        </a:lnTo>
                        <a:lnTo>
                          <a:pt x="419" y="284"/>
                        </a:lnTo>
                        <a:lnTo>
                          <a:pt x="359" y="278"/>
                        </a:lnTo>
                        <a:lnTo>
                          <a:pt x="303" y="271"/>
                        </a:lnTo>
                        <a:lnTo>
                          <a:pt x="250" y="261"/>
                        </a:lnTo>
                        <a:lnTo>
                          <a:pt x="201" y="252"/>
                        </a:lnTo>
                        <a:lnTo>
                          <a:pt x="156" y="241"/>
                        </a:lnTo>
                        <a:lnTo>
                          <a:pt x="118" y="231"/>
                        </a:lnTo>
                        <a:lnTo>
                          <a:pt x="100" y="225"/>
                        </a:lnTo>
                        <a:lnTo>
                          <a:pt x="83" y="218"/>
                        </a:lnTo>
                        <a:lnTo>
                          <a:pt x="68" y="212"/>
                        </a:lnTo>
                        <a:lnTo>
                          <a:pt x="54" y="205"/>
                        </a:lnTo>
                        <a:lnTo>
                          <a:pt x="42" y="199"/>
                        </a:lnTo>
                        <a:lnTo>
                          <a:pt x="32" y="192"/>
                        </a:lnTo>
                        <a:lnTo>
                          <a:pt x="22" y="185"/>
                        </a:lnTo>
                        <a:lnTo>
                          <a:pt x="14" y="178"/>
                        </a:lnTo>
                        <a:lnTo>
                          <a:pt x="8" y="171"/>
                        </a:lnTo>
                        <a:lnTo>
                          <a:pt x="3" y="162"/>
                        </a:lnTo>
                        <a:lnTo>
                          <a:pt x="1" y="155"/>
                        </a:lnTo>
                        <a:lnTo>
                          <a:pt x="0" y="148"/>
                        </a:lnTo>
                        <a:lnTo>
                          <a:pt x="1" y="140"/>
                        </a:lnTo>
                        <a:lnTo>
                          <a:pt x="3" y="133"/>
                        </a:lnTo>
                        <a:lnTo>
                          <a:pt x="8" y="125"/>
                        </a:lnTo>
                        <a:lnTo>
                          <a:pt x="14" y="118"/>
                        </a:lnTo>
                        <a:lnTo>
                          <a:pt x="22" y="111"/>
                        </a:lnTo>
                        <a:lnTo>
                          <a:pt x="32" y="103"/>
                        </a:lnTo>
                        <a:lnTo>
                          <a:pt x="42" y="96"/>
                        </a:lnTo>
                        <a:lnTo>
                          <a:pt x="54" y="90"/>
                        </a:lnTo>
                        <a:lnTo>
                          <a:pt x="68" y="83"/>
                        </a:lnTo>
                        <a:lnTo>
                          <a:pt x="83" y="78"/>
                        </a:lnTo>
                        <a:lnTo>
                          <a:pt x="100" y="70"/>
                        </a:lnTo>
                        <a:lnTo>
                          <a:pt x="118" y="65"/>
                        </a:lnTo>
                        <a:lnTo>
                          <a:pt x="156" y="54"/>
                        </a:lnTo>
                        <a:lnTo>
                          <a:pt x="201" y="43"/>
                        </a:lnTo>
                        <a:lnTo>
                          <a:pt x="250" y="34"/>
                        </a:lnTo>
                        <a:lnTo>
                          <a:pt x="303" y="24"/>
                        </a:lnTo>
                        <a:lnTo>
                          <a:pt x="359" y="17"/>
                        </a:lnTo>
                        <a:lnTo>
                          <a:pt x="419" y="12"/>
                        </a:lnTo>
                        <a:lnTo>
                          <a:pt x="482" y="6"/>
                        </a:lnTo>
                        <a:lnTo>
                          <a:pt x="548" y="2"/>
                        </a:lnTo>
                        <a:lnTo>
                          <a:pt x="616" y="0"/>
                        </a:lnTo>
                        <a:lnTo>
                          <a:pt x="686" y="0"/>
                        </a:lnTo>
                        <a:close/>
                      </a:path>
                    </a:pathLst>
                  </a:custGeom>
                  <a:solidFill>
                    <a:srgbClr val="4AB9C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8" name="Google Shape;1749;p68">
                    <a:extLst>
                      <a:ext uri="{FF2B5EF4-FFF2-40B4-BE49-F238E27FC236}">
                        <a16:creationId xmlns:a16="http://schemas.microsoft.com/office/drawing/2014/main" id="{08263035-3D82-8E20-2AF6-C8F5C3E352B4}"/>
                      </a:ext>
                    </a:extLst>
                  </p:cNvPr>
                  <p:cNvSpPr/>
                  <p:nvPr/>
                </p:nvSpPr>
                <p:spPr>
                  <a:xfrm>
                    <a:off x="6194425" y="-3316288"/>
                    <a:ext cx="685800" cy="131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8" h="247" extrusionOk="0">
                        <a:moveTo>
                          <a:pt x="649" y="0"/>
                        </a:moveTo>
                        <a:lnTo>
                          <a:pt x="716" y="0"/>
                        </a:lnTo>
                        <a:lnTo>
                          <a:pt x="779" y="2"/>
                        </a:lnTo>
                        <a:lnTo>
                          <a:pt x="842" y="5"/>
                        </a:lnTo>
                        <a:lnTo>
                          <a:pt x="902" y="9"/>
                        </a:lnTo>
                        <a:lnTo>
                          <a:pt x="959" y="14"/>
                        </a:lnTo>
                        <a:lnTo>
                          <a:pt x="1012" y="21"/>
                        </a:lnTo>
                        <a:lnTo>
                          <a:pt x="1062" y="28"/>
                        </a:lnTo>
                        <a:lnTo>
                          <a:pt x="1108" y="35"/>
                        </a:lnTo>
                        <a:lnTo>
                          <a:pt x="1149" y="45"/>
                        </a:lnTo>
                        <a:lnTo>
                          <a:pt x="1187" y="54"/>
                        </a:lnTo>
                        <a:lnTo>
                          <a:pt x="1219" y="65"/>
                        </a:lnTo>
                        <a:lnTo>
                          <a:pt x="1247" y="75"/>
                        </a:lnTo>
                        <a:lnTo>
                          <a:pt x="1258" y="81"/>
                        </a:lnTo>
                        <a:lnTo>
                          <a:pt x="1269" y="87"/>
                        </a:lnTo>
                        <a:lnTo>
                          <a:pt x="1278" y="93"/>
                        </a:lnTo>
                        <a:lnTo>
                          <a:pt x="1285" y="99"/>
                        </a:lnTo>
                        <a:lnTo>
                          <a:pt x="1291" y="105"/>
                        </a:lnTo>
                        <a:lnTo>
                          <a:pt x="1294" y="111"/>
                        </a:lnTo>
                        <a:lnTo>
                          <a:pt x="1297" y="117"/>
                        </a:lnTo>
                        <a:lnTo>
                          <a:pt x="1298" y="124"/>
                        </a:lnTo>
                        <a:lnTo>
                          <a:pt x="1297" y="130"/>
                        </a:lnTo>
                        <a:lnTo>
                          <a:pt x="1294" y="137"/>
                        </a:lnTo>
                        <a:lnTo>
                          <a:pt x="1291" y="143"/>
                        </a:lnTo>
                        <a:lnTo>
                          <a:pt x="1285" y="148"/>
                        </a:lnTo>
                        <a:lnTo>
                          <a:pt x="1278" y="154"/>
                        </a:lnTo>
                        <a:lnTo>
                          <a:pt x="1269" y="160"/>
                        </a:lnTo>
                        <a:lnTo>
                          <a:pt x="1258" y="166"/>
                        </a:lnTo>
                        <a:lnTo>
                          <a:pt x="1247" y="172"/>
                        </a:lnTo>
                        <a:lnTo>
                          <a:pt x="1219" y="183"/>
                        </a:lnTo>
                        <a:lnTo>
                          <a:pt x="1187" y="193"/>
                        </a:lnTo>
                        <a:lnTo>
                          <a:pt x="1149" y="203"/>
                        </a:lnTo>
                        <a:lnTo>
                          <a:pt x="1108" y="211"/>
                        </a:lnTo>
                        <a:lnTo>
                          <a:pt x="1062" y="219"/>
                        </a:lnTo>
                        <a:lnTo>
                          <a:pt x="1012" y="226"/>
                        </a:lnTo>
                        <a:lnTo>
                          <a:pt x="959" y="233"/>
                        </a:lnTo>
                        <a:lnTo>
                          <a:pt x="902" y="238"/>
                        </a:lnTo>
                        <a:lnTo>
                          <a:pt x="842" y="242"/>
                        </a:lnTo>
                        <a:lnTo>
                          <a:pt x="779" y="245"/>
                        </a:lnTo>
                        <a:lnTo>
                          <a:pt x="716" y="247"/>
                        </a:lnTo>
                        <a:lnTo>
                          <a:pt x="649" y="247"/>
                        </a:lnTo>
                        <a:lnTo>
                          <a:pt x="583" y="247"/>
                        </a:lnTo>
                        <a:lnTo>
                          <a:pt x="518" y="245"/>
                        </a:lnTo>
                        <a:lnTo>
                          <a:pt x="456" y="242"/>
                        </a:lnTo>
                        <a:lnTo>
                          <a:pt x="396" y="238"/>
                        </a:lnTo>
                        <a:lnTo>
                          <a:pt x="340" y="233"/>
                        </a:lnTo>
                        <a:lnTo>
                          <a:pt x="287" y="226"/>
                        </a:lnTo>
                        <a:lnTo>
                          <a:pt x="236" y="219"/>
                        </a:lnTo>
                        <a:lnTo>
                          <a:pt x="190" y="211"/>
                        </a:lnTo>
                        <a:lnTo>
                          <a:pt x="149" y="203"/>
                        </a:lnTo>
                        <a:lnTo>
                          <a:pt x="111" y="193"/>
                        </a:lnTo>
                        <a:lnTo>
                          <a:pt x="78" y="183"/>
                        </a:lnTo>
                        <a:lnTo>
                          <a:pt x="51" y="172"/>
                        </a:lnTo>
                        <a:lnTo>
                          <a:pt x="39" y="166"/>
                        </a:lnTo>
                        <a:lnTo>
                          <a:pt x="30" y="160"/>
                        </a:lnTo>
                        <a:lnTo>
                          <a:pt x="20" y="154"/>
                        </a:lnTo>
                        <a:lnTo>
                          <a:pt x="13" y="148"/>
                        </a:lnTo>
                        <a:lnTo>
                          <a:pt x="7" y="143"/>
                        </a:lnTo>
                        <a:lnTo>
                          <a:pt x="4" y="137"/>
                        </a:lnTo>
                        <a:lnTo>
                          <a:pt x="2" y="130"/>
                        </a:lnTo>
                        <a:lnTo>
                          <a:pt x="0" y="124"/>
                        </a:lnTo>
                        <a:lnTo>
                          <a:pt x="2" y="117"/>
                        </a:lnTo>
                        <a:lnTo>
                          <a:pt x="4" y="111"/>
                        </a:lnTo>
                        <a:lnTo>
                          <a:pt x="7" y="105"/>
                        </a:lnTo>
                        <a:lnTo>
                          <a:pt x="13" y="99"/>
                        </a:lnTo>
                        <a:lnTo>
                          <a:pt x="20" y="93"/>
                        </a:lnTo>
                        <a:lnTo>
                          <a:pt x="30" y="87"/>
                        </a:lnTo>
                        <a:lnTo>
                          <a:pt x="39" y="81"/>
                        </a:lnTo>
                        <a:lnTo>
                          <a:pt x="51" y="75"/>
                        </a:lnTo>
                        <a:lnTo>
                          <a:pt x="78" y="65"/>
                        </a:lnTo>
                        <a:lnTo>
                          <a:pt x="111" y="54"/>
                        </a:lnTo>
                        <a:lnTo>
                          <a:pt x="149" y="45"/>
                        </a:lnTo>
                        <a:lnTo>
                          <a:pt x="190" y="35"/>
                        </a:lnTo>
                        <a:lnTo>
                          <a:pt x="236" y="28"/>
                        </a:lnTo>
                        <a:lnTo>
                          <a:pt x="287" y="21"/>
                        </a:lnTo>
                        <a:lnTo>
                          <a:pt x="340" y="14"/>
                        </a:lnTo>
                        <a:lnTo>
                          <a:pt x="396" y="9"/>
                        </a:lnTo>
                        <a:lnTo>
                          <a:pt x="456" y="5"/>
                        </a:lnTo>
                        <a:lnTo>
                          <a:pt x="518" y="2"/>
                        </a:lnTo>
                        <a:lnTo>
                          <a:pt x="583" y="0"/>
                        </a:lnTo>
                        <a:lnTo>
                          <a:pt x="649" y="0"/>
                        </a:lnTo>
                        <a:close/>
                      </a:path>
                    </a:pathLst>
                  </a:custGeom>
                  <a:solidFill>
                    <a:srgbClr val="4B4B4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422" name="Google Shape;1750;p68">
                <a:extLst>
                  <a:ext uri="{FF2B5EF4-FFF2-40B4-BE49-F238E27FC236}">
                    <a16:creationId xmlns:a16="http://schemas.microsoft.com/office/drawing/2014/main" id="{16974C0C-5D64-3FD1-DDCE-3BCF71D7A6DE}"/>
                  </a:ext>
                </a:extLst>
              </p:cNvPr>
              <p:cNvSpPr txBox="1"/>
              <p:nvPr/>
            </p:nvSpPr>
            <p:spPr>
              <a:xfrm>
                <a:off x="2866069" y="5486742"/>
                <a:ext cx="92696" cy="615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"/>
                  <a:buFont typeface="Arial"/>
                  <a:buNone/>
                </a:pPr>
                <a:r>
                  <a:rPr lang="en-US" sz="400" b="1" i="0" u="none" strike="noStrike" cap="none">
                    <a:solidFill>
                      <a:srgbClr val="3F3F3F"/>
                    </a:solidFill>
                    <a:latin typeface="Roboto"/>
                    <a:ea typeface="Roboto"/>
                    <a:cs typeface="Roboto"/>
                    <a:sym typeface="Roboto"/>
                  </a:rPr>
                  <a:t>WN</a:t>
                </a:r>
                <a:endParaRPr sz="400" b="1" i="0" u="none" strike="noStrike" cap="none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03" name="Google Shape;1751;p68">
              <a:extLst>
                <a:ext uri="{FF2B5EF4-FFF2-40B4-BE49-F238E27FC236}">
                  <a16:creationId xmlns:a16="http://schemas.microsoft.com/office/drawing/2014/main" id="{8F4E704C-708A-598C-05A6-29C6E7783228}"/>
                </a:ext>
              </a:extLst>
            </p:cNvPr>
            <p:cNvGrpSpPr/>
            <p:nvPr/>
          </p:nvGrpSpPr>
          <p:grpSpPr>
            <a:xfrm>
              <a:off x="7958008" y="5227195"/>
              <a:ext cx="480125" cy="728165"/>
              <a:chOff x="2700529" y="5095926"/>
              <a:chExt cx="376960" cy="452371"/>
            </a:xfrm>
          </p:grpSpPr>
          <p:grpSp>
            <p:nvGrpSpPr>
              <p:cNvPr id="394" name="Google Shape;1752;p68">
                <a:extLst>
                  <a:ext uri="{FF2B5EF4-FFF2-40B4-BE49-F238E27FC236}">
                    <a16:creationId xmlns:a16="http://schemas.microsoft.com/office/drawing/2014/main" id="{EB2E201C-F3E0-15DE-AB3F-DEC819BF5303}"/>
                  </a:ext>
                </a:extLst>
              </p:cNvPr>
              <p:cNvGrpSpPr/>
              <p:nvPr/>
            </p:nvGrpSpPr>
            <p:grpSpPr>
              <a:xfrm>
                <a:off x="2700529" y="5095926"/>
                <a:ext cx="376960" cy="448655"/>
                <a:chOff x="2939671" y="4395131"/>
                <a:chExt cx="376960" cy="448655"/>
              </a:xfrm>
            </p:grpSpPr>
            <p:grpSp>
              <p:nvGrpSpPr>
                <p:cNvPr id="396" name="Google Shape;1753;p68">
                  <a:extLst>
                    <a:ext uri="{FF2B5EF4-FFF2-40B4-BE49-F238E27FC236}">
                      <a16:creationId xmlns:a16="http://schemas.microsoft.com/office/drawing/2014/main" id="{0ABF12F7-5E71-A3A2-FF65-C4DC8E681EDA}"/>
                    </a:ext>
                  </a:extLst>
                </p:cNvPr>
                <p:cNvGrpSpPr/>
                <p:nvPr/>
              </p:nvGrpSpPr>
              <p:grpSpPr>
                <a:xfrm>
                  <a:off x="3040778" y="4395131"/>
                  <a:ext cx="275853" cy="376767"/>
                  <a:chOff x="3040778" y="4395131"/>
                  <a:chExt cx="275853" cy="376767"/>
                </a:xfrm>
              </p:grpSpPr>
              <p:sp>
                <p:nvSpPr>
                  <p:cNvPr id="412" name="Google Shape;1754;p68">
                    <a:extLst>
                      <a:ext uri="{FF2B5EF4-FFF2-40B4-BE49-F238E27FC236}">
                        <a16:creationId xmlns:a16="http://schemas.microsoft.com/office/drawing/2014/main" id="{9DA1546A-72FC-BB96-3CB1-42A5BEF20522}"/>
                      </a:ext>
                    </a:extLst>
                  </p:cNvPr>
                  <p:cNvSpPr/>
                  <p:nvPr/>
                </p:nvSpPr>
                <p:spPr>
                  <a:xfrm>
                    <a:off x="3040778" y="4395131"/>
                    <a:ext cx="275853" cy="3767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35" h="7147" extrusionOk="0">
                        <a:moveTo>
                          <a:pt x="3501" y="0"/>
                        </a:moveTo>
                        <a:lnTo>
                          <a:pt x="0" y="2049"/>
                        </a:lnTo>
                        <a:lnTo>
                          <a:pt x="16" y="6095"/>
                        </a:lnTo>
                        <a:lnTo>
                          <a:pt x="1785" y="7147"/>
                        </a:lnTo>
                        <a:lnTo>
                          <a:pt x="5199" y="5045"/>
                        </a:lnTo>
                        <a:lnTo>
                          <a:pt x="5235" y="981"/>
                        </a:lnTo>
                        <a:lnTo>
                          <a:pt x="3501" y="0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3" name="Google Shape;1755;p68">
                    <a:extLst>
                      <a:ext uri="{FF2B5EF4-FFF2-40B4-BE49-F238E27FC236}">
                        <a16:creationId xmlns:a16="http://schemas.microsoft.com/office/drawing/2014/main" id="{09D3BC83-2804-D4F9-3B3B-12E6F400E5F7}"/>
                      </a:ext>
                    </a:extLst>
                  </p:cNvPr>
                  <p:cNvSpPr/>
                  <p:nvPr/>
                </p:nvSpPr>
                <p:spPr>
                  <a:xfrm>
                    <a:off x="3134100" y="4449542"/>
                    <a:ext cx="182531" cy="322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64" h="6117" extrusionOk="0">
                        <a:moveTo>
                          <a:pt x="0" y="6107"/>
                        </a:moveTo>
                        <a:lnTo>
                          <a:pt x="15" y="6117"/>
                        </a:lnTo>
                        <a:lnTo>
                          <a:pt x="3429" y="4015"/>
                        </a:lnTo>
                        <a:lnTo>
                          <a:pt x="3464" y="0"/>
                        </a:lnTo>
                        <a:lnTo>
                          <a:pt x="15" y="2053"/>
                        </a:lnTo>
                        <a:lnTo>
                          <a:pt x="0" y="610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494949"/>
                      </a:gs>
                      <a:gs pos="50000">
                        <a:srgbClr val="6A6A6A"/>
                      </a:gs>
                      <a:gs pos="100000">
                        <a:srgbClr val="7F7F7F"/>
                      </a:gs>
                    </a:gsLst>
                    <a:lin ang="135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4" name="Google Shape;1756;p68">
                    <a:extLst>
                      <a:ext uri="{FF2B5EF4-FFF2-40B4-BE49-F238E27FC236}">
                        <a16:creationId xmlns:a16="http://schemas.microsoft.com/office/drawing/2014/main" id="{4A0C5013-2A68-9805-0900-BF851AA08CDF}"/>
                      </a:ext>
                    </a:extLst>
                  </p:cNvPr>
                  <p:cNvSpPr/>
                  <p:nvPr/>
                </p:nvSpPr>
                <p:spPr>
                  <a:xfrm>
                    <a:off x="3040778" y="4495729"/>
                    <a:ext cx="108823" cy="2761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66" h="5241" extrusionOk="0">
                        <a:moveTo>
                          <a:pt x="244" y="0"/>
                        </a:moveTo>
                        <a:lnTo>
                          <a:pt x="0" y="143"/>
                        </a:lnTo>
                        <a:lnTo>
                          <a:pt x="16" y="4189"/>
                        </a:lnTo>
                        <a:lnTo>
                          <a:pt x="1785" y="5241"/>
                        </a:lnTo>
                        <a:lnTo>
                          <a:pt x="2066" y="5068"/>
                        </a:lnTo>
                        <a:lnTo>
                          <a:pt x="2066" y="984"/>
                        </a:lnTo>
                        <a:lnTo>
                          <a:pt x="24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2F2F2"/>
                      </a:gs>
                      <a:gs pos="35000">
                        <a:srgbClr val="C3C3C3"/>
                      </a:gs>
                      <a:gs pos="40000">
                        <a:srgbClr val="F2F2F2"/>
                      </a:gs>
                      <a:gs pos="100000">
                        <a:srgbClr val="D8D8D8"/>
                      </a:gs>
                    </a:gsLst>
                    <a:lin ang="36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5" name="Google Shape;1757;p68">
                    <a:extLst>
                      <a:ext uri="{FF2B5EF4-FFF2-40B4-BE49-F238E27FC236}">
                        <a16:creationId xmlns:a16="http://schemas.microsoft.com/office/drawing/2014/main" id="{C3E7CD41-B1D3-3208-BFEF-9BCBD33AF5DD}"/>
                      </a:ext>
                    </a:extLst>
                  </p:cNvPr>
                  <p:cNvSpPr/>
                  <p:nvPr/>
                </p:nvSpPr>
                <p:spPr>
                  <a:xfrm>
                    <a:off x="3040778" y="4503005"/>
                    <a:ext cx="94904" cy="2688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3" h="5103" extrusionOk="0">
                        <a:moveTo>
                          <a:pt x="10" y="0"/>
                        </a:moveTo>
                        <a:lnTo>
                          <a:pt x="0" y="5"/>
                        </a:lnTo>
                        <a:lnTo>
                          <a:pt x="16" y="4051"/>
                        </a:lnTo>
                        <a:lnTo>
                          <a:pt x="1785" y="5103"/>
                        </a:lnTo>
                        <a:lnTo>
                          <a:pt x="1786" y="5102"/>
                        </a:lnTo>
                        <a:lnTo>
                          <a:pt x="1803" y="1039"/>
                        </a:lnTo>
                        <a:lnTo>
                          <a:pt x="1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7F7F7F"/>
                      </a:gs>
                      <a:gs pos="12000">
                        <a:srgbClr val="7F7F7F"/>
                      </a:gs>
                      <a:gs pos="100000">
                        <a:srgbClr val="A5A5A5"/>
                      </a:gs>
                    </a:gsLst>
                    <a:lin ang="72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6" name="Google Shape;1758;p68">
                    <a:extLst>
                      <a:ext uri="{FF2B5EF4-FFF2-40B4-BE49-F238E27FC236}">
                        <a16:creationId xmlns:a16="http://schemas.microsoft.com/office/drawing/2014/main" id="{261A8205-5AE5-654D-FFDA-D7336188E851}"/>
                      </a:ext>
                    </a:extLst>
                  </p:cNvPr>
                  <p:cNvSpPr/>
                  <p:nvPr/>
                </p:nvSpPr>
                <p:spPr>
                  <a:xfrm>
                    <a:off x="3052483" y="4534955"/>
                    <a:ext cx="68330" cy="582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6" h="1102" extrusionOk="0">
                        <a:moveTo>
                          <a:pt x="0" y="0"/>
                        </a:moveTo>
                        <a:lnTo>
                          <a:pt x="1296" y="752"/>
                        </a:lnTo>
                        <a:lnTo>
                          <a:pt x="1296" y="1102"/>
                        </a:lnTo>
                        <a:lnTo>
                          <a:pt x="0" y="35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333333"/>
                      </a:gs>
                      <a:gs pos="50000">
                        <a:srgbClr val="4A4A4A"/>
                      </a:gs>
                      <a:gs pos="100000">
                        <a:srgbClr val="595959"/>
                      </a:gs>
                    </a:gsLst>
                    <a:lin ang="162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7" name="Google Shape;1759;p68">
                    <a:extLst>
                      <a:ext uri="{FF2B5EF4-FFF2-40B4-BE49-F238E27FC236}">
                        <a16:creationId xmlns:a16="http://schemas.microsoft.com/office/drawing/2014/main" id="{9CDEC1F1-D921-D282-B8C5-7829161A05A5}"/>
                      </a:ext>
                    </a:extLst>
                  </p:cNvPr>
                  <p:cNvSpPr/>
                  <p:nvPr/>
                </p:nvSpPr>
                <p:spPr>
                  <a:xfrm>
                    <a:off x="3102782" y="4589999"/>
                    <a:ext cx="18032" cy="15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6" h="294" extrusionOk="0">
                        <a:moveTo>
                          <a:pt x="0" y="0"/>
                        </a:moveTo>
                        <a:lnTo>
                          <a:pt x="346" y="201"/>
                        </a:lnTo>
                        <a:lnTo>
                          <a:pt x="346" y="294"/>
                        </a:lnTo>
                        <a:lnTo>
                          <a:pt x="0" y="9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333333"/>
                      </a:gs>
                      <a:gs pos="50000">
                        <a:srgbClr val="4A4A4A"/>
                      </a:gs>
                      <a:gs pos="100000">
                        <a:srgbClr val="595959"/>
                      </a:gs>
                    </a:gsLst>
                    <a:lin ang="162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8" name="Google Shape;1760;p68">
                    <a:extLst>
                      <a:ext uri="{FF2B5EF4-FFF2-40B4-BE49-F238E27FC236}">
                        <a16:creationId xmlns:a16="http://schemas.microsoft.com/office/drawing/2014/main" id="{14D3A4A1-FCF4-BDFC-7197-BC23C150BD61}"/>
                      </a:ext>
                    </a:extLst>
                  </p:cNvPr>
                  <p:cNvSpPr/>
                  <p:nvPr/>
                </p:nvSpPr>
                <p:spPr>
                  <a:xfrm>
                    <a:off x="3063238" y="4615738"/>
                    <a:ext cx="43972" cy="449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2" h="853" extrusionOk="0">
                        <a:moveTo>
                          <a:pt x="416" y="10"/>
                        </a:moveTo>
                        <a:lnTo>
                          <a:pt x="438" y="15"/>
                        </a:lnTo>
                        <a:lnTo>
                          <a:pt x="459" y="22"/>
                        </a:lnTo>
                        <a:lnTo>
                          <a:pt x="479" y="30"/>
                        </a:lnTo>
                        <a:lnTo>
                          <a:pt x="500" y="37"/>
                        </a:lnTo>
                        <a:lnTo>
                          <a:pt x="520" y="47"/>
                        </a:lnTo>
                        <a:lnTo>
                          <a:pt x="540" y="57"/>
                        </a:lnTo>
                        <a:lnTo>
                          <a:pt x="559" y="68"/>
                        </a:lnTo>
                        <a:lnTo>
                          <a:pt x="577" y="79"/>
                        </a:lnTo>
                        <a:lnTo>
                          <a:pt x="596" y="93"/>
                        </a:lnTo>
                        <a:lnTo>
                          <a:pt x="614" y="106"/>
                        </a:lnTo>
                        <a:lnTo>
                          <a:pt x="632" y="119"/>
                        </a:lnTo>
                        <a:lnTo>
                          <a:pt x="648" y="135"/>
                        </a:lnTo>
                        <a:lnTo>
                          <a:pt x="665" y="149"/>
                        </a:lnTo>
                        <a:lnTo>
                          <a:pt x="680" y="166"/>
                        </a:lnTo>
                        <a:lnTo>
                          <a:pt x="696" y="182"/>
                        </a:lnTo>
                        <a:lnTo>
                          <a:pt x="710" y="199"/>
                        </a:lnTo>
                        <a:lnTo>
                          <a:pt x="724" y="217"/>
                        </a:lnTo>
                        <a:lnTo>
                          <a:pt x="737" y="235"/>
                        </a:lnTo>
                        <a:lnTo>
                          <a:pt x="749" y="253"/>
                        </a:lnTo>
                        <a:lnTo>
                          <a:pt x="760" y="272"/>
                        </a:lnTo>
                        <a:lnTo>
                          <a:pt x="771" y="292"/>
                        </a:lnTo>
                        <a:lnTo>
                          <a:pt x="781" y="311"/>
                        </a:lnTo>
                        <a:lnTo>
                          <a:pt x="791" y="332"/>
                        </a:lnTo>
                        <a:lnTo>
                          <a:pt x="799" y="352"/>
                        </a:lnTo>
                        <a:lnTo>
                          <a:pt x="807" y="373"/>
                        </a:lnTo>
                        <a:lnTo>
                          <a:pt x="813" y="393"/>
                        </a:lnTo>
                        <a:lnTo>
                          <a:pt x="819" y="414"/>
                        </a:lnTo>
                        <a:lnTo>
                          <a:pt x="823" y="435"/>
                        </a:lnTo>
                        <a:lnTo>
                          <a:pt x="827" y="457"/>
                        </a:lnTo>
                        <a:lnTo>
                          <a:pt x="830" y="478"/>
                        </a:lnTo>
                        <a:lnTo>
                          <a:pt x="831" y="499"/>
                        </a:lnTo>
                        <a:lnTo>
                          <a:pt x="832" y="522"/>
                        </a:lnTo>
                        <a:lnTo>
                          <a:pt x="831" y="543"/>
                        </a:lnTo>
                        <a:lnTo>
                          <a:pt x="830" y="564"/>
                        </a:lnTo>
                        <a:lnTo>
                          <a:pt x="827" y="584"/>
                        </a:lnTo>
                        <a:lnTo>
                          <a:pt x="823" y="604"/>
                        </a:lnTo>
                        <a:lnTo>
                          <a:pt x="819" y="622"/>
                        </a:lnTo>
                        <a:lnTo>
                          <a:pt x="813" y="641"/>
                        </a:lnTo>
                        <a:lnTo>
                          <a:pt x="807" y="659"/>
                        </a:lnTo>
                        <a:lnTo>
                          <a:pt x="799" y="676"/>
                        </a:lnTo>
                        <a:lnTo>
                          <a:pt x="791" y="692"/>
                        </a:lnTo>
                        <a:lnTo>
                          <a:pt x="781" y="708"/>
                        </a:lnTo>
                        <a:lnTo>
                          <a:pt x="771" y="723"/>
                        </a:lnTo>
                        <a:lnTo>
                          <a:pt x="760" y="738"/>
                        </a:lnTo>
                        <a:lnTo>
                          <a:pt x="749" y="751"/>
                        </a:lnTo>
                        <a:lnTo>
                          <a:pt x="737" y="764"/>
                        </a:lnTo>
                        <a:lnTo>
                          <a:pt x="724" y="777"/>
                        </a:lnTo>
                        <a:lnTo>
                          <a:pt x="710" y="788"/>
                        </a:lnTo>
                        <a:lnTo>
                          <a:pt x="696" y="798"/>
                        </a:lnTo>
                        <a:lnTo>
                          <a:pt x="680" y="808"/>
                        </a:lnTo>
                        <a:lnTo>
                          <a:pt x="665" y="816"/>
                        </a:lnTo>
                        <a:lnTo>
                          <a:pt x="648" y="824"/>
                        </a:lnTo>
                        <a:lnTo>
                          <a:pt x="632" y="831"/>
                        </a:lnTo>
                        <a:lnTo>
                          <a:pt x="614" y="837"/>
                        </a:lnTo>
                        <a:lnTo>
                          <a:pt x="596" y="842"/>
                        </a:lnTo>
                        <a:lnTo>
                          <a:pt x="577" y="846"/>
                        </a:lnTo>
                        <a:lnTo>
                          <a:pt x="559" y="850"/>
                        </a:lnTo>
                        <a:lnTo>
                          <a:pt x="540" y="852"/>
                        </a:lnTo>
                        <a:lnTo>
                          <a:pt x="520" y="853"/>
                        </a:lnTo>
                        <a:lnTo>
                          <a:pt x="500" y="853"/>
                        </a:lnTo>
                        <a:lnTo>
                          <a:pt x="479" y="852"/>
                        </a:lnTo>
                        <a:lnTo>
                          <a:pt x="459" y="850"/>
                        </a:lnTo>
                        <a:lnTo>
                          <a:pt x="438" y="846"/>
                        </a:lnTo>
                        <a:lnTo>
                          <a:pt x="416" y="842"/>
                        </a:lnTo>
                        <a:lnTo>
                          <a:pt x="395" y="836"/>
                        </a:lnTo>
                        <a:lnTo>
                          <a:pt x="374" y="830"/>
                        </a:lnTo>
                        <a:lnTo>
                          <a:pt x="353" y="823"/>
                        </a:lnTo>
                        <a:lnTo>
                          <a:pt x="333" y="814"/>
                        </a:lnTo>
                        <a:lnTo>
                          <a:pt x="312" y="805"/>
                        </a:lnTo>
                        <a:lnTo>
                          <a:pt x="293" y="795"/>
                        </a:lnTo>
                        <a:lnTo>
                          <a:pt x="273" y="784"/>
                        </a:lnTo>
                        <a:lnTo>
                          <a:pt x="254" y="772"/>
                        </a:lnTo>
                        <a:lnTo>
                          <a:pt x="235" y="760"/>
                        </a:lnTo>
                        <a:lnTo>
                          <a:pt x="217" y="747"/>
                        </a:lnTo>
                        <a:lnTo>
                          <a:pt x="201" y="732"/>
                        </a:lnTo>
                        <a:lnTo>
                          <a:pt x="183" y="718"/>
                        </a:lnTo>
                        <a:lnTo>
                          <a:pt x="168" y="702"/>
                        </a:lnTo>
                        <a:lnTo>
                          <a:pt x="151" y="687"/>
                        </a:lnTo>
                        <a:lnTo>
                          <a:pt x="137" y="670"/>
                        </a:lnTo>
                        <a:lnTo>
                          <a:pt x="122" y="652"/>
                        </a:lnTo>
                        <a:lnTo>
                          <a:pt x="108" y="635"/>
                        </a:lnTo>
                        <a:lnTo>
                          <a:pt x="96" y="617"/>
                        </a:lnTo>
                        <a:lnTo>
                          <a:pt x="82" y="598"/>
                        </a:lnTo>
                        <a:lnTo>
                          <a:pt x="71" y="579"/>
                        </a:lnTo>
                        <a:lnTo>
                          <a:pt x="60" y="560"/>
                        </a:lnTo>
                        <a:lnTo>
                          <a:pt x="50" y="540"/>
                        </a:lnTo>
                        <a:lnTo>
                          <a:pt x="41" y="521"/>
                        </a:lnTo>
                        <a:lnTo>
                          <a:pt x="32" y="499"/>
                        </a:lnTo>
                        <a:lnTo>
                          <a:pt x="26" y="479"/>
                        </a:lnTo>
                        <a:lnTo>
                          <a:pt x="19" y="458"/>
                        </a:lnTo>
                        <a:lnTo>
                          <a:pt x="14" y="437"/>
                        </a:lnTo>
                        <a:lnTo>
                          <a:pt x="8" y="416"/>
                        </a:lnTo>
                        <a:lnTo>
                          <a:pt x="5" y="395"/>
                        </a:lnTo>
                        <a:lnTo>
                          <a:pt x="2" y="373"/>
                        </a:lnTo>
                        <a:lnTo>
                          <a:pt x="0" y="352"/>
                        </a:lnTo>
                        <a:lnTo>
                          <a:pt x="0" y="331"/>
                        </a:lnTo>
                        <a:lnTo>
                          <a:pt x="0" y="309"/>
                        </a:lnTo>
                        <a:lnTo>
                          <a:pt x="2" y="289"/>
                        </a:lnTo>
                        <a:lnTo>
                          <a:pt x="5" y="268"/>
                        </a:lnTo>
                        <a:lnTo>
                          <a:pt x="8" y="249"/>
                        </a:lnTo>
                        <a:lnTo>
                          <a:pt x="14" y="230"/>
                        </a:lnTo>
                        <a:lnTo>
                          <a:pt x="19" y="211"/>
                        </a:lnTo>
                        <a:lnTo>
                          <a:pt x="26" y="194"/>
                        </a:lnTo>
                        <a:lnTo>
                          <a:pt x="32" y="176"/>
                        </a:lnTo>
                        <a:lnTo>
                          <a:pt x="41" y="159"/>
                        </a:lnTo>
                        <a:lnTo>
                          <a:pt x="50" y="144"/>
                        </a:lnTo>
                        <a:lnTo>
                          <a:pt x="60" y="128"/>
                        </a:lnTo>
                        <a:lnTo>
                          <a:pt x="71" y="114"/>
                        </a:lnTo>
                        <a:lnTo>
                          <a:pt x="82" y="100"/>
                        </a:lnTo>
                        <a:lnTo>
                          <a:pt x="96" y="87"/>
                        </a:lnTo>
                        <a:lnTo>
                          <a:pt x="108" y="76"/>
                        </a:lnTo>
                        <a:lnTo>
                          <a:pt x="122" y="64"/>
                        </a:lnTo>
                        <a:lnTo>
                          <a:pt x="137" y="54"/>
                        </a:lnTo>
                        <a:lnTo>
                          <a:pt x="151" y="44"/>
                        </a:lnTo>
                        <a:lnTo>
                          <a:pt x="168" y="35"/>
                        </a:lnTo>
                        <a:lnTo>
                          <a:pt x="183" y="27"/>
                        </a:lnTo>
                        <a:lnTo>
                          <a:pt x="201" y="21"/>
                        </a:lnTo>
                        <a:lnTo>
                          <a:pt x="217" y="15"/>
                        </a:lnTo>
                        <a:lnTo>
                          <a:pt x="235" y="10"/>
                        </a:lnTo>
                        <a:lnTo>
                          <a:pt x="254" y="5"/>
                        </a:lnTo>
                        <a:lnTo>
                          <a:pt x="273" y="2"/>
                        </a:lnTo>
                        <a:lnTo>
                          <a:pt x="293" y="1"/>
                        </a:lnTo>
                        <a:lnTo>
                          <a:pt x="312" y="0"/>
                        </a:lnTo>
                        <a:lnTo>
                          <a:pt x="333" y="0"/>
                        </a:lnTo>
                        <a:lnTo>
                          <a:pt x="353" y="1"/>
                        </a:lnTo>
                        <a:lnTo>
                          <a:pt x="374" y="2"/>
                        </a:lnTo>
                        <a:lnTo>
                          <a:pt x="395" y="5"/>
                        </a:lnTo>
                        <a:lnTo>
                          <a:pt x="416" y="10"/>
                        </a:lnTo>
                        <a:close/>
                      </a:path>
                    </a:pathLst>
                  </a:cu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9" name="Google Shape;1761;p68">
                    <a:extLst>
                      <a:ext uri="{FF2B5EF4-FFF2-40B4-BE49-F238E27FC236}">
                        <a16:creationId xmlns:a16="http://schemas.microsoft.com/office/drawing/2014/main" id="{4DDD36E8-E555-D9A9-E4AF-0F6FE00B0978}"/>
                      </a:ext>
                    </a:extLst>
                  </p:cNvPr>
                  <p:cNvSpPr/>
                  <p:nvPr/>
                </p:nvSpPr>
                <p:spPr>
                  <a:xfrm>
                    <a:off x="3073994" y="4626493"/>
                    <a:ext cx="22461" cy="234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9" h="440" extrusionOk="0">
                        <a:moveTo>
                          <a:pt x="214" y="5"/>
                        </a:moveTo>
                        <a:lnTo>
                          <a:pt x="236" y="12"/>
                        </a:lnTo>
                        <a:lnTo>
                          <a:pt x="257" y="20"/>
                        </a:lnTo>
                        <a:lnTo>
                          <a:pt x="278" y="30"/>
                        </a:lnTo>
                        <a:lnTo>
                          <a:pt x="297" y="42"/>
                        </a:lnTo>
                        <a:lnTo>
                          <a:pt x="316" y="55"/>
                        </a:lnTo>
                        <a:lnTo>
                          <a:pt x="333" y="70"/>
                        </a:lnTo>
                        <a:lnTo>
                          <a:pt x="350" y="86"/>
                        </a:lnTo>
                        <a:lnTo>
                          <a:pt x="365" y="103"/>
                        </a:lnTo>
                        <a:lnTo>
                          <a:pt x="379" y="122"/>
                        </a:lnTo>
                        <a:lnTo>
                          <a:pt x="392" y="141"/>
                        </a:lnTo>
                        <a:lnTo>
                          <a:pt x="402" y="162"/>
                        </a:lnTo>
                        <a:lnTo>
                          <a:pt x="411" y="182"/>
                        </a:lnTo>
                        <a:lnTo>
                          <a:pt x="419" y="204"/>
                        </a:lnTo>
                        <a:lnTo>
                          <a:pt x="424" y="225"/>
                        </a:lnTo>
                        <a:lnTo>
                          <a:pt x="427" y="247"/>
                        </a:lnTo>
                        <a:lnTo>
                          <a:pt x="429" y="269"/>
                        </a:lnTo>
                        <a:lnTo>
                          <a:pt x="427" y="280"/>
                        </a:lnTo>
                        <a:lnTo>
                          <a:pt x="427" y="291"/>
                        </a:lnTo>
                        <a:lnTo>
                          <a:pt x="425" y="301"/>
                        </a:lnTo>
                        <a:lnTo>
                          <a:pt x="424" y="311"/>
                        </a:lnTo>
                        <a:lnTo>
                          <a:pt x="421" y="321"/>
                        </a:lnTo>
                        <a:lnTo>
                          <a:pt x="419" y="331"/>
                        </a:lnTo>
                        <a:lnTo>
                          <a:pt x="415" y="340"/>
                        </a:lnTo>
                        <a:lnTo>
                          <a:pt x="411" y="349"/>
                        </a:lnTo>
                        <a:lnTo>
                          <a:pt x="402" y="365"/>
                        </a:lnTo>
                        <a:lnTo>
                          <a:pt x="392" y="381"/>
                        </a:lnTo>
                        <a:lnTo>
                          <a:pt x="379" y="394"/>
                        </a:lnTo>
                        <a:lnTo>
                          <a:pt x="365" y="406"/>
                        </a:lnTo>
                        <a:lnTo>
                          <a:pt x="350" y="416"/>
                        </a:lnTo>
                        <a:lnTo>
                          <a:pt x="333" y="425"/>
                        </a:lnTo>
                        <a:lnTo>
                          <a:pt x="316" y="432"/>
                        </a:lnTo>
                        <a:lnTo>
                          <a:pt x="297" y="436"/>
                        </a:lnTo>
                        <a:lnTo>
                          <a:pt x="278" y="440"/>
                        </a:lnTo>
                        <a:lnTo>
                          <a:pt x="257" y="440"/>
                        </a:lnTo>
                        <a:lnTo>
                          <a:pt x="236" y="439"/>
                        </a:lnTo>
                        <a:lnTo>
                          <a:pt x="214" y="434"/>
                        </a:lnTo>
                        <a:lnTo>
                          <a:pt x="192" y="429"/>
                        </a:lnTo>
                        <a:lnTo>
                          <a:pt x="170" y="420"/>
                        </a:lnTo>
                        <a:lnTo>
                          <a:pt x="151" y="410"/>
                        </a:lnTo>
                        <a:lnTo>
                          <a:pt x="131" y="399"/>
                        </a:lnTo>
                        <a:lnTo>
                          <a:pt x="112" y="385"/>
                        </a:lnTo>
                        <a:lnTo>
                          <a:pt x="94" y="370"/>
                        </a:lnTo>
                        <a:lnTo>
                          <a:pt x="77" y="354"/>
                        </a:lnTo>
                        <a:lnTo>
                          <a:pt x="62" y="337"/>
                        </a:lnTo>
                        <a:lnTo>
                          <a:pt x="49" y="318"/>
                        </a:lnTo>
                        <a:lnTo>
                          <a:pt x="36" y="299"/>
                        </a:lnTo>
                        <a:lnTo>
                          <a:pt x="25" y="279"/>
                        </a:lnTo>
                        <a:lnTo>
                          <a:pt x="16" y="258"/>
                        </a:lnTo>
                        <a:lnTo>
                          <a:pt x="10" y="237"/>
                        </a:lnTo>
                        <a:lnTo>
                          <a:pt x="4" y="215"/>
                        </a:lnTo>
                        <a:lnTo>
                          <a:pt x="1" y="193"/>
                        </a:lnTo>
                        <a:lnTo>
                          <a:pt x="0" y="170"/>
                        </a:lnTo>
                        <a:lnTo>
                          <a:pt x="0" y="159"/>
                        </a:lnTo>
                        <a:lnTo>
                          <a:pt x="1" y="149"/>
                        </a:lnTo>
                        <a:lnTo>
                          <a:pt x="2" y="138"/>
                        </a:lnTo>
                        <a:lnTo>
                          <a:pt x="4" y="128"/>
                        </a:lnTo>
                        <a:lnTo>
                          <a:pt x="7" y="118"/>
                        </a:lnTo>
                        <a:lnTo>
                          <a:pt x="10" y="109"/>
                        </a:lnTo>
                        <a:lnTo>
                          <a:pt x="13" y="101"/>
                        </a:lnTo>
                        <a:lnTo>
                          <a:pt x="16" y="92"/>
                        </a:lnTo>
                        <a:lnTo>
                          <a:pt x="25" y="75"/>
                        </a:lnTo>
                        <a:lnTo>
                          <a:pt x="36" y="60"/>
                        </a:lnTo>
                        <a:lnTo>
                          <a:pt x="49" y="46"/>
                        </a:lnTo>
                        <a:lnTo>
                          <a:pt x="62" y="34"/>
                        </a:lnTo>
                        <a:lnTo>
                          <a:pt x="77" y="23"/>
                        </a:lnTo>
                        <a:lnTo>
                          <a:pt x="94" y="15"/>
                        </a:lnTo>
                        <a:lnTo>
                          <a:pt x="112" y="9"/>
                        </a:lnTo>
                        <a:lnTo>
                          <a:pt x="131" y="3"/>
                        </a:lnTo>
                        <a:lnTo>
                          <a:pt x="151" y="1"/>
                        </a:lnTo>
                        <a:lnTo>
                          <a:pt x="170" y="0"/>
                        </a:lnTo>
                        <a:lnTo>
                          <a:pt x="192" y="2"/>
                        </a:lnTo>
                        <a:lnTo>
                          <a:pt x="214" y="5"/>
                        </a:lnTo>
                        <a:close/>
                      </a:path>
                    </a:pathLst>
                  </a:custGeom>
                  <a:solidFill>
                    <a:srgbClr val="B3B3B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0" name="Google Shape;1762;p68">
                    <a:extLst>
                      <a:ext uri="{FF2B5EF4-FFF2-40B4-BE49-F238E27FC236}">
                        <a16:creationId xmlns:a16="http://schemas.microsoft.com/office/drawing/2014/main" id="{8362B2B2-A5DC-94CC-4CB6-B20DCDFA725A}"/>
                      </a:ext>
                    </a:extLst>
                  </p:cNvPr>
                  <p:cNvSpPr/>
                  <p:nvPr/>
                </p:nvSpPr>
                <p:spPr>
                  <a:xfrm>
                    <a:off x="3078106" y="4630922"/>
                    <a:ext cx="14236" cy="14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" h="278" extrusionOk="0">
                        <a:moveTo>
                          <a:pt x="135" y="3"/>
                        </a:moveTo>
                        <a:lnTo>
                          <a:pt x="149" y="7"/>
                        </a:lnTo>
                        <a:lnTo>
                          <a:pt x="162" y="12"/>
                        </a:lnTo>
                        <a:lnTo>
                          <a:pt x="176" y="18"/>
                        </a:lnTo>
                        <a:lnTo>
                          <a:pt x="188" y="26"/>
                        </a:lnTo>
                        <a:lnTo>
                          <a:pt x="200" y="34"/>
                        </a:lnTo>
                        <a:lnTo>
                          <a:pt x="211" y="44"/>
                        </a:lnTo>
                        <a:lnTo>
                          <a:pt x="221" y="54"/>
                        </a:lnTo>
                        <a:lnTo>
                          <a:pt x="231" y="65"/>
                        </a:lnTo>
                        <a:lnTo>
                          <a:pt x="240" y="76"/>
                        </a:lnTo>
                        <a:lnTo>
                          <a:pt x="248" y="89"/>
                        </a:lnTo>
                        <a:lnTo>
                          <a:pt x="254" y="102"/>
                        </a:lnTo>
                        <a:lnTo>
                          <a:pt x="260" y="115"/>
                        </a:lnTo>
                        <a:lnTo>
                          <a:pt x="264" y="128"/>
                        </a:lnTo>
                        <a:lnTo>
                          <a:pt x="268" y="143"/>
                        </a:lnTo>
                        <a:lnTo>
                          <a:pt x="270" y="156"/>
                        </a:lnTo>
                        <a:lnTo>
                          <a:pt x="271" y="170"/>
                        </a:lnTo>
                        <a:lnTo>
                          <a:pt x="270" y="184"/>
                        </a:lnTo>
                        <a:lnTo>
                          <a:pt x="268" y="197"/>
                        </a:lnTo>
                        <a:lnTo>
                          <a:pt x="264" y="209"/>
                        </a:lnTo>
                        <a:lnTo>
                          <a:pt x="260" y="220"/>
                        </a:lnTo>
                        <a:lnTo>
                          <a:pt x="254" y="231"/>
                        </a:lnTo>
                        <a:lnTo>
                          <a:pt x="248" y="241"/>
                        </a:lnTo>
                        <a:lnTo>
                          <a:pt x="240" y="249"/>
                        </a:lnTo>
                        <a:lnTo>
                          <a:pt x="231" y="257"/>
                        </a:lnTo>
                        <a:lnTo>
                          <a:pt x="221" y="263"/>
                        </a:lnTo>
                        <a:lnTo>
                          <a:pt x="211" y="269"/>
                        </a:lnTo>
                        <a:lnTo>
                          <a:pt x="200" y="273"/>
                        </a:lnTo>
                        <a:lnTo>
                          <a:pt x="188" y="277"/>
                        </a:lnTo>
                        <a:lnTo>
                          <a:pt x="176" y="278"/>
                        </a:lnTo>
                        <a:lnTo>
                          <a:pt x="162" y="278"/>
                        </a:lnTo>
                        <a:lnTo>
                          <a:pt x="149" y="277"/>
                        </a:lnTo>
                        <a:lnTo>
                          <a:pt x="135" y="275"/>
                        </a:lnTo>
                        <a:lnTo>
                          <a:pt x="121" y="271"/>
                        </a:lnTo>
                        <a:lnTo>
                          <a:pt x="107" y="266"/>
                        </a:lnTo>
                        <a:lnTo>
                          <a:pt x="95" y="259"/>
                        </a:lnTo>
                        <a:lnTo>
                          <a:pt x="83" y="252"/>
                        </a:lnTo>
                        <a:lnTo>
                          <a:pt x="70" y="243"/>
                        </a:lnTo>
                        <a:lnTo>
                          <a:pt x="59" y="235"/>
                        </a:lnTo>
                        <a:lnTo>
                          <a:pt x="48" y="224"/>
                        </a:lnTo>
                        <a:lnTo>
                          <a:pt x="39" y="212"/>
                        </a:lnTo>
                        <a:lnTo>
                          <a:pt x="31" y="201"/>
                        </a:lnTo>
                        <a:lnTo>
                          <a:pt x="23" y="189"/>
                        </a:lnTo>
                        <a:lnTo>
                          <a:pt x="15" y="176"/>
                        </a:lnTo>
                        <a:lnTo>
                          <a:pt x="9" y="164"/>
                        </a:lnTo>
                        <a:lnTo>
                          <a:pt x="5" y="149"/>
                        </a:lnTo>
                        <a:lnTo>
                          <a:pt x="2" y="136"/>
                        </a:lnTo>
                        <a:lnTo>
                          <a:pt x="0" y="122"/>
                        </a:lnTo>
                        <a:lnTo>
                          <a:pt x="0" y="108"/>
                        </a:lnTo>
                        <a:lnTo>
                          <a:pt x="0" y="94"/>
                        </a:lnTo>
                        <a:lnTo>
                          <a:pt x="2" y="81"/>
                        </a:lnTo>
                        <a:lnTo>
                          <a:pt x="5" y="68"/>
                        </a:lnTo>
                        <a:lnTo>
                          <a:pt x="9" y="57"/>
                        </a:lnTo>
                        <a:lnTo>
                          <a:pt x="15" y="47"/>
                        </a:lnTo>
                        <a:lnTo>
                          <a:pt x="23" y="37"/>
                        </a:lnTo>
                        <a:lnTo>
                          <a:pt x="31" y="28"/>
                        </a:lnTo>
                        <a:lnTo>
                          <a:pt x="39" y="21"/>
                        </a:lnTo>
                        <a:lnTo>
                          <a:pt x="48" y="14"/>
                        </a:lnTo>
                        <a:lnTo>
                          <a:pt x="59" y="9"/>
                        </a:lnTo>
                        <a:lnTo>
                          <a:pt x="70" y="5"/>
                        </a:lnTo>
                        <a:lnTo>
                          <a:pt x="83" y="2"/>
                        </a:lnTo>
                        <a:lnTo>
                          <a:pt x="95" y="0"/>
                        </a:lnTo>
                        <a:lnTo>
                          <a:pt x="107" y="0"/>
                        </a:lnTo>
                        <a:lnTo>
                          <a:pt x="121" y="1"/>
                        </a:lnTo>
                        <a:lnTo>
                          <a:pt x="135" y="3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6994"/>
                      </a:gs>
                      <a:gs pos="50000">
                        <a:srgbClr val="009AD7"/>
                      </a:gs>
                      <a:gs pos="100000">
                        <a:srgbClr val="00B8FF"/>
                      </a:gs>
                    </a:gsLst>
                    <a:lin ang="162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397" name="Google Shape;1763;p68">
                  <a:extLst>
                    <a:ext uri="{FF2B5EF4-FFF2-40B4-BE49-F238E27FC236}">
                      <a16:creationId xmlns:a16="http://schemas.microsoft.com/office/drawing/2014/main" id="{99E447BC-7529-AE41-B4BB-637A163A2BC7}"/>
                    </a:ext>
                  </a:extLst>
                </p:cNvPr>
                <p:cNvGrpSpPr/>
                <p:nvPr/>
              </p:nvGrpSpPr>
              <p:grpSpPr>
                <a:xfrm>
                  <a:off x="2939671" y="4689883"/>
                  <a:ext cx="145155" cy="153903"/>
                  <a:chOff x="5967413" y="-3362325"/>
                  <a:chExt cx="1133475" cy="1454150"/>
                </a:xfrm>
              </p:grpSpPr>
              <p:sp>
                <p:nvSpPr>
                  <p:cNvPr id="398" name="Google Shape;1764;p68">
                    <a:extLst>
                      <a:ext uri="{FF2B5EF4-FFF2-40B4-BE49-F238E27FC236}">
                        <a16:creationId xmlns:a16="http://schemas.microsoft.com/office/drawing/2014/main" id="{ADC04FBA-D013-E5ED-2232-F9F9D24A74D6}"/>
                      </a:ext>
                    </a:extLst>
                  </p:cNvPr>
                  <p:cNvSpPr/>
                  <p:nvPr/>
                </p:nvSpPr>
                <p:spPr>
                  <a:xfrm>
                    <a:off x="5992813" y="-2208213"/>
                    <a:ext cx="1082675" cy="3000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6" h="565" extrusionOk="0">
                        <a:moveTo>
                          <a:pt x="1023" y="0"/>
                        </a:moveTo>
                        <a:lnTo>
                          <a:pt x="1076" y="0"/>
                        </a:lnTo>
                        <a:lnTo>
                          <a:pt x="1128" y="2"/>
                        </a:lnTo>
                        <a:lnTo>
                          <a:pt x="1178" y="3"/>
                        </a:lnTo>
                        <a:lnTo>
                          <a:pt x="1229" y="6"/>
                        </a:lnTo>
                        <a:lnTo>
                          <a:pt x="1278" y="9"/>
                        </a:lnTo>
                        <a:lnTo>
                          <a:pt x="1327" y="12"/>
                        </a:lnTo>
                        <a:lnTo>
                          <a:pt x="1375" y="17"/>
                        </a:lnTo>
                        <a:lnTo>
                          <a:pt x="1421" y="22"/>
                        </a:lnTo>
                        <a:lnTo>
                          <a:pt x="1467" y="27"/>
                        </a:lnTo>
                        <a:lnTo>
                          <a:pt x="1511" y="35"/>
                        </a:lnTo>
                        <a:lnTo>
                          <a:pt x="1553" y="40"/>
                        </a:lnTo>
                        <a:lnTo>
                          <a:pt x="1595" y="49"/>
                        </a:lnTo>
                        <a:lnTo>
                          <a:pt x="1636" y="56"/>
                        </a:lnTo>
                        <a:lnTo>
                          <a:pt x="1673" y="64"/>
                        </a:lnTo>
                        <a:lnTo>
                          <a:pt x="1711" y="73"/>
                        </a:lnTo>
                        <a:lnTo>
                          <a:pt x="1746" y="83"/>
                        </a:lnTo>
                        <a:lnTo>
                          <a:pt x="1781" y="92"/>
                        </a:lnTo>
                        <a:lnTo>
                          <a:pt x="1812" y="103"/>
                        </a:lnTo>
                        <a:lnTo>
                          <a:pt x="1843" y="114"/>
                        </a:lnTo>
                        <a:lnTo>
                          <a:pt x="1871" y="124"/>
                        </a:lnTo>
                        <a:lnTo>
                          <a:pt x="1898" y="136"/>
                        </a:lnTo>
                        <a:lnTo>
                          <a:pt x="1922" y="148"/>
                        </a:lnTo>
                        <a:lnTo>
                          <a:pt x="1946" y="160"/>
                        </a:lnTo>
                        <a:lnTo>
                          <a:pt x="1966" y="172"/>
                        </a:lnTo>
                        <a:lnTo>
                          <a:pt x="1984" y="185"/>
                        </a:lnTo>
                        <a:lnTo>
                          <a:pt x="2000" y="198"/>
                        </a:lnTo>
                        <a:lnTo>
                          <a:pt x="2014" y="211"/>
                        </a:lnTo>
                        <a:lnTo>
                          <a:pt x="2026" y="226"/>
                        </a:lnTo>
                        <a:lnTo>
                          <a:pt x="2034" y="240"/>
                        </a:lnTo>
                        <a:lnTo>
                          <a:pt x="2041" y="254"/>
                        </a:lnTo>
                        <a:lnTo>
                          <a:pt x="2045" y="268"/>
                        </a:lnTo>
                        <a:lnTo>
                          <a:pt x="2046" y="282"/>
                        </a:lnTo>
                        <a:lnTo>
                          <a:pt x="2045" y="296"/>
                        </a:lnTo>
                        <a:lnTo>
                          <a:pt x="2041" y="312"/>
                        </a:lnTo>
                        <a:lnTo>
                          <a:pt x="2034" y="326"/>
                        </a:lnTo>
                        <a:lnTo>
                          <a:pt x="2026" y="339"/>
                        </a:lnTo>
                        <a:lnTo>
                          <a:pt x="2014" y="353"/>
                        </a:lnTo>
                        <a:lnTo>
                          <a:pt x="2000" y="366"/>
                        </a:lnTo>
                        <a:lnTo>
                          <a:pt x="1984" y="380"/>
                        </a:lnTo>
                        <a:lnTo>
                          <a:pt x="1966" y="392"/>
                        </a:lnTo>
                        <a:lnTo>
                          <a:pt x="1946" y="405"/>
                        </a:lnTo>
                        <a:lnTo>
                          <a:pt x="1922" y="416"/>
                        </a:lnTo>
                        <a:lnTo>
                          <a:pt x="1898" y="428"/>
                        </a:lnTo>
                        <a:lnTo>
                          <a:pt x="1871" y="440"/>
                        </a:lnTo>
                        <a:lnTo>
                          <a:pt x="1843" y="451"/>
                        </a:lnTo>
                        <a:lnTo>
                          <a:pt x="1812" y="461"/>
                        </a:lnTo>
                        <a:lnTo>
                          <a:pt x="1781" y="472"/>
                        </a:lnTo>
                        <a:lnTo>
                          <a:pt x="1746" y="482"/>
                        </a:lnTo>
                        <a:lnTo>
                          <a:pt x="1711" y="491"/>
                        </a:lnTo>
                        <a:lnTo>
                          <a:pt x="1673" y="500"/>
                        </a:lnTo>
                        <a:lnTo>
                          <a:pt x="1636" y="508"/>
                        </a:lnTo>
                        <a:lnTo>
                          <a:pt x="1595" y="517"/>
                        </a:lnTo>
                        <a:lnTo>
                          <a:pt x="1553" y="524"/>
                        </a:lnTo>
                        <a:lnTo>
                          <a:pt x="1511" y="531"/>
                        </a:lnTo>
                        <a:lnTo>
                          <a:pt x="1467" y="537"/>
                        </a:lnTo>
                        <a:lnTo>
                          <a:pt x="1421" y="543"/>
                        </a:lnTo>
                        <a:lnTo>
                          <a:pt x="1375" y="547"/>
                        </a:lnTo>
                        <a:lnTo>
                          <a:pt x="1327" y="552"/>
                        </a:lnTo>
                        <a:lnTo>
                          <a:pt x="1278" y="556"/>
                        </a:lnTo>
                        <a:lnTo>
                          <a:pt x="1229" y="559"/>
                        </a:lnTo>
                        <a:lnTo>
                          <a:pt x="1178" y="561"/>
                        </a:lnTo>
                        <a:lnTo>
                          <a:pt x="1128" y="563"/>
                        </a:lnTo>
                        <a:lnTo>
                          <a:pt x="1076" y="564"/>
                        </a:lnTo>
                        <a:lnTo>
                          <a:pt x="1023" y="565"/>
                        </a:lnTo>
                        <a:lnTo>
                          <a:pt x="971" y="564"/>
                        </a:lnTo>
                        <a:lnTo>
                          <a:pt x="919" y="563"/>
                        </a:lnTo>
                        <a:lnTo>
                          <a:pt x="867" y="561"/>
                        </a:lnTo>
                        <a:lnTo>
                          <a:pt x="816" y="559"/>
                        </a:lnTo>
                        <a:lnTo>
                          <a:pt x="767" y="556"/>
                        </a:lnTo>
                        <a:lnTo>
                          <a:pt x="719" y="552"/>
                        </a:lnTo>
                        <a:lnTo>
                          <a:pt x="671" y="547"/>
                        </a:lnTo>
                        <a:lnTo>
                          <a:pt x="624" y="543"/>
                        </a:lnTo>
                        <a:lnTo>
                          <a:pt x="580" y="537"/>
                        </a:lnTo>
                        <a:lnTo>
                          <a:pt x="536" y="531"/>
                        </a:lnTo>
                        <a:lnTo>
                          <a:pt x="492" y="524"/>
                        </a:lnTo>
                        <a:lnTo>
                          <a:pt x="451" y="517"/>
                        </a:lnTo>
                        <a:lnTo>
                          <a:pt x="411" y="508"/>
                        </a:lnTo>
                        <a:lnTo>
                          <a:pt x="372" y="500"/>
                        </a:lnTo>
                        <a:lnTo>
                          <a:pt x="336" y="491"/>
                        </a:lnTo>
                        <a:lnTo>
                          <a:pt x="300" y="482"/>
                        </a:lnTo>
                        <a:lnTo>
                          <a:pt x="266" y="472"/>
                        </a:lnTo>
                        <a:lnTo>
                          <a:pt x="234" y="461"/>
                        </a:lnTo>
                        <a:lnTo>
                          <a:pt x="204" y="451"/>
                        </a:lnTo>
                        <a:lnTo>
                          <a:pt x="175" y="440"/>
                        </a:lnTo>
                        <a:lnTo>
                          <a:pt x="148" y="428"/>
                        </a:lnTo>
                        <a:lnTo>
                          <a:pt x="123" y="416"/>
                        </a:lnTo>
                        <a:lnTo>
                          <a:pt x="101" y="405"/>
                        </a:lnTo>
                        <a:lnTo>
                          <a:pt x="81" y="392"/>
                        </a:lnTo>
                        <a:lnTo>
                          <a:pt x="62" y="380"/>
                        </a:lnTo>
                        <a:lnTo>
                          <a:pt x="46" y="366"/>
                        </a:lnTo>
                        <a:lnTo>
                          <a:pt x="33" y="353"/>
                        </a:lnTo>
                        <a:lnTo>
                          <a:pt x="21" y="339"/>
                        </a:lnTo>
                        <a:lnTo>
                          <a:pt x="12" y="326"/>
                        </a:lnTo>
                        <a:lnTo>
                          <a:pt x="6" y="312"/>
                        </a:lnTo>
                        <a:lnTo>
                          <a:pt x="2" y="296"/>
                        </a:lnTo>
                        <a:lnTo>
                          <a:pt x="0" y="282"/>
                        </a:lnTo>
                        <a:lnTo>
                          <a:pt x="2" y="268"/>
                        </a:lnTo>
                        <a:lnTo>
                          <a:pt x="6" y="254"/>
                        </a:lnTo>
                        <a:lnTo>
                          <a:pt x="12" y="240"/>
                        </a:lnTo>
                        <a:lnTo>
                          <a:pt x="21" y="226"/>
                        </a:lnTo>
                        <a:lnTo>
                          <a:pt x="33" y="211"/>
                        </a:lnTo>
                        <a:lnTo>
                          <a:pt x="46" y="198"/>
                        </a:lnTo>
                        <a:lnTo>
                          <a:pt x="62" y="185"/>
                        </a:lnTo>
                        <a:lnTo>
                          <a:pt x="81" y="172"/>
                        </a:lnTo>
                        <a:lnTo>
                          <a:pt x="101" y="160"/>
                        </a:lnTo>
                        <a:lnTo>
                          <a:pt x="123" y="148"/>
                        </a:lnTo>
                        <a:lnTo>
                          <a:pt x="148" y="136"/>
                        </a:lnTo>
                        <a:lnTo>
                          <a:pt x="175" y="124"/>
                        </a:lnTo>
                        <a:lnTo>
                          <a:pt x="204" y="114"/>
                        </a:lnTo>
                        <a:lnTo>
                          <a:pt x="234" y="103"/>
                        </a:lnTo>
                        <a:lnTo>
                          <a:pt x="266" y="92"/>
                        </a:lnTo>
                        <a:lnTo>
                          <a:pt x="300" y="83"/>
                        </a:lnTo>
                        <a:lnTo>
                          <a:pt x="336" y="73"/>
                        </a:lnTo>
                        <a:lnTo>
                          <a:pt x="372" y="64"/>
                        </a:lnTo>
                        <a:lnTo>
                          <a:pt x="411" y="56"/>
                        </a:lnTo>
                        <a:lnTo>
                          <a:pt x="451" y="49"/>
                        </a:lnTo>
                        <a:lnTo>
                          <a:pt x="492" y="40"/>
                        </a:lnTo>
                        <a:lnTo>
                          <a:pt x="536" y="35"/>
                        </a:lnTo>
                        <a:lnTo>
                          <a:pt x="580" y="27"/>
                        </a:lnTo>
                        <a:lnTo>
                          <a:pt x="624" y="22"/>
                        </a:lnTo>
                        <a:lnTo>
                          <a:pt x="671" y="17"/>
                        </a:lnTo>
                        <a:lnTo>
                          <a:pt x="719" y="12"/>
                        </a:lnTo>
                        <a:lnTo>
                          <a:pt x="767" y="9"/>
                        </a:lnTo>
                        <a:lnTo>
                          <a:pt x="816" y="6"/>
                        </a:lnTo>
                        <a:lnTo>
                          <a:pt x="867" y="3"/>
                        </a:lnTo>
                        <a:lnTo>
                          <a:pt x="919" y="2"/>
                        </a:lnTo>
                        <a:lnTo>
                          <a:pt x="971" y="0"/>
                        </a:lnTo>
                        <a:lnTo>
                          <a:pt x="1023" y="0"/>
                        </a:lnTo>
                        <a:close/>
                      </a:path>
                    </a:pathLst>
                  </a:custGeom>
                  <a:solidFill>
                    <a:srgbClr val="60606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9" name="Google Shape;1765;p68">
                    <a:extLst>
                      <a:ext uri="{FF2B5EF4-FFF2-40B4-BE49-F238E27FC236}">
                        <a16:creationId xmlns:a16="http://schemas.microsoft.com/office/drawing/2014/main" id="{FEED5798-49A7-CAF5-A0E7-900780D0C4CC}"/>
                      </a:ext>
                    </a:extLst>
                  </p:cNvPr>
                  <p:cNvSpPr/>
                  <p:nvPr/>
                </p:nvSpPr>
                <p:spPr>
                  <a:xfrm>
                    <a:off x="5967413" y="-2419350"/>
                    <a:ext cx="1133475" cy="4810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1" h="908" extrusionOk="0">
                        <a:moveTo>
                          <a:pt x="2141" y="594"/>
                        </a:moveTo>
                        <a:lnTo>
                          <a:pt x="2139" y="609"/>
                        </a:lnTo>
                        <a:lnTo>
                          <a:pt x="2133" y="626"/>
                        </a:lnTo>
                        <a:lnTo>
                          <a:pt x="2126" y="641"/>
                        </a:lnTo>
                        <a:lnTo>
                          <a:pt x="2115" y="657"/>
                        </a:lnTo>
                        <a:lnTo>
                          <a:pt x="2102" y="673"/>
                        </a:lnTo>
                        <a:lnTo>
                          <a:pt x="2087" y="687"/>
                        </a:lnTo>
                        <a:lnTo>
                          <a:pt x="2070" y="702"/>
                        </a:lnTo>
                        <a:lnTo>
                          <a:pt x="2050" y="716"/>
                        </a:lnTo>
                        <a:lnTo>
                          <a:pt x="2028" y="730"/>
                        </a:lnTo>
                        <a:lnTo>
                          <a:pt x="2004" y="743"/>
                        </a:lnTo>
                        <a:lnTo>
                          <a:pt x="1978" y="758"/>
                        </a:lnTo>
                        <a:lnTo>
                          <a:pt x="1950" y="769"/>
                        </a:lnTo>
                        <a:lnTo>
                          <a:pt x="1921" y="782"/>
                        </a:lnTo>
                        <a:lnTo>
                          <a:pt x="1889" y="794"/>
                        </a:lnTo>
                        <a:lnTo>
                          <a:pt x="1855" y="806"/>
                        </a:lnTo>
                        <a:lnTo>
                          <a:pt x="1819" y="816"/>
                        </a:lnTo>
                        <a:lnTo>
                          <a:pt x="1783" y="827"/>
                        </a:lnTo>
                        <a:lnTo>
                          <a:pt x="1744" y="836"/>
                        </a:lnTo>
                        <a:lnTo>
                          <a:pt x="1704" y="846"/>
                        </a:lnTo>
                        <a:lnTo>
                          <a:pt x="1663" y="855"/>
                        </a:lnTo>
                        <a:lnTo>
                          <a:pt x="1619" y="862"/>
                        </a:lnTo>
                        <a:lnTo>
                          <a:pt x="1574" y="871"/>
                        </a:lnTo>
                        <a:lnTo>
                          <a:pt x="1529" y="878"/>
                        </a:lnTo>
                        <a:lnTo>
                          <a:pt x="1482" y="884"/>
                        </a:lnTo>
                        <a:lnTo>
                          <a:pt x="1434" y="890"/>
                        </a:lnTo>
                        <a:lnTo>
                          <a:pt x="1384" y="894"/>
                        </a:lnTo>
                        <a:lnTo>
                          <a:pt x="1335" y="899"/>
                        </a:lnTo>
                        <a:lnTo>
                          <a:pt x="1283" y="902"/>
                        </a:lnTo>
                        <a:lnTo>
                          <a:pt x="1231" y="905"/>
                        </a:lnTo>
                        <a:lnTo>
                          <a:pt x="1178" y="907"/>
                        </a:lnTo>
                        <a:lnTo>
                          <a:pt x="1124" y="908"/>
                        </a:lnTo>
                        <a:lnTo>
                          <a:pt x="1070" y="908"/>
                        </a:lnTo>
                        <a:lnTo>
                          <a:pt x="1015" y="908"/>
                        </a:lnTo>
                        <a:lnTo>
                          <a:pt x="962" y="907"/>
                        </a:lnTo>
                        <a:lnTo>
                          <a:pt x="909" y="905"/>
                        </a:lnTo>
                        <a:lnTo>
                          <a:pt x="858" y="902"/>
                        </a:lnTo>
                        <a:lnTo>
                          <a:pt x="806" y="899"/>
                        </a:lnTo>
                        <a:lnTo>
                          <a:pt x="755" y="894"/>
                        </a:lnTo>
                        <a:lnTo>
                          <a:pt x="707" y="890"/>
                        </a:lnTo>
                        <a:lnTo>
                          <a:pt x="658" y="884"/>
                        </a:lnTo>
                        <a:lnTo>
                          <a:pt x="611" y="878"/>
                        </a:lnTo>
                        <a:lnTo>
                          <a:pt x="565" y="871"/>
                        </a:lnTo>
                        <a:lnTo>
                          <a:pt x="522" y="862"/>
                        </a:lnTo>
                        <a:lnTo>
                          <a:pt x="478" y="855"/>
                        </a:lnTo>
                        <a:lnTo>
                          <a:pt x="437" y="846"/>
                        </a:lnTo>
                        <a:lnTo>
                          <a:pt x="397" y="836"/>
                        </a:lnTo>
                        <a:lnTo>
                          <a:pt x="358" y="827"/>
                        </a:lnTo>
                        <a:lnTo>
                          <a:pt x="320" y="816"/>
                        </a:lnTo>
                        <a:lnTo>
                          <a:pt x="285" y="806"/>
                        </a:lnTo>
                        <a:lnTo>
                          <a:pt x="252" y="794"/>
                        </a:lnTo>
                        <a:lnTo>
                          <a:pt x="220" y="782"/>
                        </a:lnTo>
                        <a:lnTo>
                          <a:pt x="189" y="769"/>
                        </a:lnTo>
                        <a:lnTo>
                          <a:pt x="162" y="758"/>
                        </a:lnTo>
                        <a:lnTo>
                          <a:pt x="135" y="743"/>
                        </a:lnTo>
                        <a:lnTo>
                          <a:pt x="112" y="730"/>
                        </a:lnTo>
                        <a:lnTo>
                          <a:pt x="90" y="716"/>
                        </a:lnTo>
                        <a:lnTo>
                          <a:pt x="70" y="702"/>
                        </a:lnTo>
                        <a:lnTo>
                          <a:pt x="53" y="687"/>
                        </a:lnTo>
                        <a:lnTo>
                          <a:pt x="37" y="673"/>
                        </a:lnTo>
                        <a:lnTo>
                          <a:pt x="26" y="657"/>
                        </a:lnTo>
                        <a:lnTo>
                          <a:pt x="15" y="641"/>
                        </a:lnTo>
                        <a:lnTo>
                          <a:pt x="7" y="626"/>
                        </a:lnTo>
                        <a:lnTo>
                          <a:pt x="2" y="609"/>
                        </a:lnTo>
                        <a:lnTo>
                          <a:pt x="0" y="594"/>
                        </a:lnTo>
                        <a:lnTo>
                          <a:pt x="0" y="594"/>
                        </a:lnTo>
                        <a:lnTo>
                          <a:pt x="0" y="0"/>
                        </a:lnTo>
                        <a:lnTo>
                          <a:pt x="502" y="241"/>
                        </a:lnTo>
                        <a:lnTo>
                          <a:pt x="1587" y="257"/>
                        </a:lnTo>
                        <a:lnTo>
                          <a:pt x="2141" y="0"/>
                        </a:lnTo>
                        <a:lnTo>
                          <a:pt x="2141" y="594"/>
                        </a:lnTo>
                        <a:lnTo>
                          <a:pt x="2141" y="594"/>
                        </a:lnTo>
                        <a:close/>
                      </a:path>
                    </a:pathLst>
                  </a:custGeom>
                  <a:solidFill>
                    <a:srgbClr val="D2D3D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0" name="Google Shape;1766;p68">
                    <a:extLst>
                      <a:ext uri="{FF2B5EF4-FFF2-40B4-BE49-F238E27FC236}">
                        <a16:creationId xmlns:a16="http://schemas.microsoft.com/office/drawing/2014/main" id="{3461374D-2A36-6ADA-F6DB-5C63B58EE428}"/>
                      </a:ext>
                    </a:extLst>
                  </p:cNvPr>
                  <p:cNvSpPr/>
                  <p:nvPr/>
                </p:nvSpPr>
                <p:spPr>
                  <a:xfrm>
                    <a:off x="5967413" y="-2590800"/>
                    <a:ext cx="1133475" cy="3413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1" h="644" extrusionOk="0">
                        <a:moveTo>
                          <a:pt x="1070" y="0"/>
                        </a:moveTo>
                        <a:lnTo>
                          <a:pt x="1125" y="0"/>
                        </a:lnTo>
                        <a:lnTo>
                          <a:pt x="1179" y="1"/>
                        </a:lnTo>
                        <a:lnTo>
                          <a:pt x="1234" y="3"/>
                        </a:lnTo>
                        <a:lnTo>
                          <a:pt x="1285" y="5"/>
                        </a:lnTo>
                        <a:lnTo>
                          <a:pt x="1337" y="9"/>
                        </a:lnTo>
                        <a:lnTo>
                          <a:pt x="1389" y="14"/>
                        </a:lnTo>
                        <a:lnTo>
                          <a:pt x="1439" y="18"/>
                        </a:lnTo>
                        <a:lnTo>
                          <a:pt x="1487" y="24"/>
                        </a:lnTo>
                        <a:lnTo>
                          <a:pt x="1534" y="31"/>
                        </a:lnTo>
                        <a:lnTo>
                          <a:pt x="1580" y="38"/>
                        </a:lnTo>
                        <a:lnTo>
                          <a:pt x="1625" y="46"/>
                        </a:lnTo>
                        <a:lnTo>
                          <a:pt x="1668" y="55"/>
                        </a:lnTo>
                        <a:lnTo>
                          <a:pt x="1711" y="63"/>
                        </a:lnTo>
                        <a:lnTo>
                          <a:pt x="1751" y="73"/>
                        </a:lnTo>
                        <a:lnTo>
                          <a:pt x="1790" y="83"/>
                        </a:lnTo>
                        <a:lnTo>
                          <a:pt x="1828" y="94"/>
                        </a:lnTo>
                        <a:lnTo>
                          <a:pt x="1863" y="104"/>
                        </a:lnTo>
                        <a:lnTo>
                          <a:pt x="1896" y="116"/>
                        </a:lnTo>
                        <a:lnTo>
                          <a:pt x="1928" y="129"/>
                        </a:lnTo>
                        <a:lnTo>
                          <a:pt x="1958" y="141"/>
                        </a:lnTo>
                        <a:lnTo>
                          <a:pt x="1985" y="154"/>
                        </a:lnTo>
                        <a:lnTo>
                          <a:pt x="2011" y="168"/>
                        </a:lnTo>
                        <a:lnTo>
                          <a:pt x="2035" y="182"/>
                        </a:lnTo>
                        <a:lnTo>
                          <a:pt x="2057" y="196"/>
                        </a:lnTo>
                        <a:lnTo>
                          <a:pt x="2076" y="211"/>
                        </a:lnTo>
                        <a:lnTo>
                          <a:pt x="2093" y="226"/>
                        </a:lnTo>
                        <a:lnTo>
                          <a:pt x="2107" y="241"/>
                        </a:lnTo>
                        <a:lnTo>
                          <a:pt x="2120" y="256"/>
                        </a:lnTo>
                        <a:lnTo>
                          <a:pt x="2129" y="273"/>
                        </a:lnTo>
                        <a:lnTo>
                          <a:pt x="2135" y="288"/>
                        </a:lnTo>
                        <a:lnTo>
                          <a:pt x="2140" y="305"/>
                        </a:lnTo>
                        <a:lnTo>
                          <a:pt x="2141" y="321"/>
                        </a:lnTo>
                        <a:lnTo>
                          <a:pt x="2140" y="338"/>
                        </a:lnTo>
                        <a:lnTo>
                          <a:pt x="2135" y="354"/>
                        </a:lnTo>
                        <a:lnTo>
                          <a:pt x="2129" y="371"/>
                        </a:lnTo>
                        <a:lnTo>
                          <a:pt x="2120" y="386"/>
                        </a:lnTo>
                        <a:lnTo>
                          <a:pt x="2107" y="403"/>
                        </a:lnTo>
                        <a:lnTo>
                          <a:pt x="2093" y="418"/>
                        </a:lnTo>
                        <a:lnTo>
                          <a:pt x="2076" y="432"/>
                        </a:lnTo>
                        <a:lnTo>
                          <a:pt x="2057" y="447"/>
                        </a:lnTo>
                        <a:lnTo>
                          <a:pt x="2035" y="462"/>
                        </a:lnTo>
                        <a:lnTo>
                          <a:pt x="2011" y="476"/>
                        </a:lnTo>
                        <a:lnTo>
                          <a:pt x="1985" y="489"/>
                        </a:lnTo>
                        <a:lnTo>
                          <a:pt x="1958" y="502"/>
                        </a:lnTo>
                        <a:lnTo>
                          <a:pt x="1928" y="515"/>
                        </a:lnTo>
                        <a:lnTo>
                          <a:pt x="1896" y="526"/>
                        </a:lnTo>
                        <a:lnTo>
                          <a:pt x="1863" y="538"/>
                        </a:lnTo>
                        <a:lnTo>
                          <a:pt x="1828" y="550"/>
                        </a:lnTo>
                        <a:lnTo>
                          <a:pt x="1790" y="561"/>
                        </a:lnTo>
                        <a:lnTo>
                          <a:pt x="1751" y="570"/>
                        </a:lnTo>
                        <a:lnTo>
                          <a:pt x="1711" y="579"/>
                        </a:lnTo>
                        <a:lnTo>
                          <a:pt x="1668" y="589"/>
                        </a:lnTo>
                        <a:lnTo>
                          <a:pt x="1625" y="597"/>
                        </a:lnTo>
                        <a:lnTo>
                          <a:pt x="1580" y="605"/>
                        </a:lnTo>
                        <a:lnTo>
                          <a:pt x="1534" y="612"/>
                        </a:lnTo>
                        <a:lnTo>
                          <a:pt x="1487" y="618"/>
                        </a:lnTo>
                        <a:lnTo>
                          <a:pt x="1439" y="624"/>
                        </a:lnTo>
                        <a:lnTo>
                          <a:pt x="1389" y="629"/>
                        </a:lnTo>
                        <a:lnTo>
                          <a:pt x="1337" y="634"/>
                        </a:lnTo>
                        <a:lnTo>
                          <a:pt x="1285" y="637"/>
                        </a:lnTo>
                        <a:lnTo>
                          <a:pt x="1234" y="641"/>
                        </a:lnTo>
                        <a:lnTo>
                          <a:pt x="1179" y="642"/>
                        </a:lnTo>
                        <a:lnTo>
                          <a:pt x="1125" y="643"/>
                        </a:lnTo>
                        <a:lnTo>
                          <a:pt x="1070" y="644"/>
                        </a:lnTo>
                        <a:lnTo>
                          <a:pt x="1015" y="643"/>
                        </a:lnTo>
                        <a:lnTo>
                          <a:pt x="960" y="642"/>
                        </a:lnTo>
                        <a:lnTo>
                          <a:pt x="907" y="641"/>
                        </a:lnTo>
                        <a:lnTo>
                          <a:pt x="854" y="637"/>
                        </a:lnTo>
                        <a:lnTo>
                          <a:pt x="802" y="634"/>
                        </a:lnTo>
                        <a:lnTo>
                          <a:pt x="751" y="629"/>
                        </a:lnTo>
                        <a:lnTo>
                          <a:pt x="702" y="624"/>
                        </a:lnTo>
                        <a:lnTo>
                          <a:pt x="654" y="618"/>
                        </a:lnTo>
                        <a:lnTo>
                          <a:pt x="605" y="612"/>
                        </a:lnTo>
                        <a:lnTo>
                          <a:pt x="559" y="605"/>
                        </a:lnTo>
                        <a:lnTo>
                          <a:pt x="515" y="597"/>
                        </a:lnTo>
                        <a:lnTo>
                          <a:pt x="471" y="589"/>
                        </a:lnTo>
                        <a:lnTo>
                          <a:pt x="430" y="579"/>
                        </a:lnTo>
                        <a:lnTo>
                          <a:pt x="389" y="570"/>
                        </a:lnTo>
                        <a:lnTo>
                          <a:pt x="350" y="561"/>
                        </a:lnTo>
                        <a:lnTo>
                          <a:pt x="313" y="550"/>
                        </a:lnTo>
                        <a:lnTo>
                          <a:pt x="278" y="538"/>
                        </a:lnTo>
                        <a:lnTo>
                          <a:pt x="244" y="526"/>
                        </a:lnTo>
                        <a:lnTo>
                          <a:pt x="212" y="515"/>
                        </a:lnTo>
                        <a:lnTo>
                          <a:pt x="182" y="502"/>
                        </a:lnTo>
                        <a:lnTo>
                          <a:pt x="154" y="489"/>
                        </a:lnTo>
                        <a:lnTo>
                          <a:pt x="128" y="476"/>
                        </a:lnTo>
                        <a:lnTo>
                          <a:pt x="104" y="462"/>
                        </a:lnTo>
                        <a:lnTo>
                          <a:pt x="83" y="447"/>
                        </a:lnTo>
                        <a:lnTo>
                          <a:pt x="64" y="432"/>
                        </a:lnTo>
                        <a:lnTo>
                          <a:pt x="47" y="418"/>
                        </a:lnTo>
                        <a:lnTo>
                          <a:pt x="33" y="403"/>
                        </a:lnTo>
                        <a:lnTo>
                          <a:pt x="21" y="386"/>
                        </a:lnTo>
                        <a:lnTo>
                          <a:pt x="11" y="371"/>
                        </a:lnTo>
                        <a:lnTo>
                          <a:pt x="4" y="354"/>
                        </a:lnTo>
                        <a:lnTo>
                          <a:pt x="1" y="338"/>
                        </a:lnTo>
                        <a:lnTo>
                          <a:pt x="0" y="321"/>
                        </a:lnTo>
                        <a:lnTo>
                          <a:pt x="1" y="305"/>
                        </a:lnTo>
                        <a:lnTo>
                          <a:pt x="4" y="288"/>
                        </a:lnTo>
                        <a:lnTo>
                          <a:pt x="11" y="273"/>
                        </a:lnTo>
                        <a:lnTo>
                          <a:pt x="21" y="256"/>
                        </a:lnTo>
                        <a:lnTo>
                          <a:pt x="33" y="241"/>
                        </a:lnTo>
                        <a:lnTo>
                          <a:pt x="47" y="226"/>
                        </a:lnTo>
                        <a:lnTo>
                          <a:pt x="64" y="211"/>
                        </a:lnTo>
                        <a:lnTo>
                          <a:pt x="83" y="196"/>
                        </a:lnTo>
                        <a:lnTo>
                          <a:pt x="104" y="182"/>
                        </a:lnTo>
                        <a:lnTo>
                          <a:pt x="128" y="168"/>
                        </a:lnTo>
                        <a:lnTo>
                          <a:pt x="154" y="154"/>
                        </a:lnTo>
                        <a:lnTo>
                          <a:pt x="182" y="141"/>
                        </a:lnTo>
                        <a:lnTo>
                          <a:pt x="212" y="129"/>
                        </a:lnTo>
                        <a:lnTo>
                          <a:pt x="244" y="116"/>
                        </a:lnTo>
                        <a:lnTo>
                          <a:pt x="278" y="104"/>
                        </a:lnTo>
                        <a:lnTo>
                          <a:pt x="313" y="94"/>
                        </a:lnTo>
                        <a:lnTo>
                          <a:pt x="350" y="83"/>
                        </a:lnTo>
                        <a:lnTo>
                          <a:pt x="389" y="73"/>
                        </a:lnTo>
                        <a:lnTo>
                          <a:pt x="430" y="63"/>
                        </a:lnTo>
                        <a:lnTo>
                          <a:pt x="471" y="55"/>
                        </a:lnTo>
                        <a:lnTo>
                          <a:pt x="515" y="46"/>
                        </a:lnTo>
                        <a:lnTo>
                          <a:pt x="559" y="38"/>
                        </a:lnTo>
                        <a:lnTo>
                          <a:pt x="605" y="31"/>
                        </a:lnTo>
                        <a:lnTo>
                          <a:pt x="654" y="24"/>
                        </a:lnTo>
                        <a:lnTo>
                          <a:pt x="702" y="18"/>
                        </a:lnTo>
                        <a:lnTo>
                          <a:pt x="751" y="14"/>
                        </a:lnTo>
                        <a:lnTo>
                          <a:pt x="802" y="9"/>
                        </a:lnTo>
                        <a:lnTo>
                          <a:pt x="854" y="5"/>
                        </a:lnTo>
                        <a:lnTo>
                          <a:pt x="907" y="3"/>
                        </a:lnTo>
                        <a:lnTo>
                          <a:pt x="960" y="1"/>
                        </a:lnTo>
                        <a:lnTo>
                          <a:pt x="1015" y="0"/>
                        </a:lnTo>
                        <a:lnTo>
                          <a:pt x="1070" y="0"/>
                        </a:lnTo>
                        <a:close/>
                      </a:path>
                    </a:pathLst>
                  </a:custGeom>
                  <a:solidFill>
                    <a:srgbClr val="A9ABAE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1" name="Google Shape;1767;p68">
                    <a:extLst>
                      <a:ext uri="{FF2B5EF4-FFF2-40B4-BE49-F238E27FC236}">
                        <a16:creationId xmlns:a16="http://schemas.microsoft.com/office/drawing/2014/main" id="{24156702-954E-B16B-F0CE-06ADDA58DC35}"/>
                      </a:ext>
                    </a:extLst>
                  </p:cNvPr>
                  <p:cNvSpPr/>
                  <p:nvPr/>
                </p:nvSpPr>
                <p:spPr>
                  <a:xfrm>
                    <a:off x="5992813" y="-2593975"/>
                    <a:ext cx="1082675" cy="298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6" h="564" extrusionOk="0">
                        <a:moveTo>
                          <a:pt x="1023" y="0"/>
                        </a:moveTo>
                        <a:lnTo>
                          <a:pt x="1076" y="0"/>
                        </a:lnTo>
                        <a:lnTo>
                          <a:pt x="1128" y="1"/>
                        </a:lnTo>
                        <a:lnTo>
                          <a:pt x="1178" y="3"/>
                        </a:lnTo>
                        <a:lnTo>
                          <a:pt x="1229" y="6"/>
                        </a:lnTo>
                        <a:lnTo>
                          <a:pt x="1278" y="9"/>
                        </a:lnTo>
                        <a:lnTo>
                          <a:pt x="1327" y="13"/>
                        </a:lnTo>
                        <a:lnTo>
                          <a:pt x="1375" y="17"/>
                        </a:lnTo>
                        <a:lnTo>
                          <a:pt x="1421" y="22"/>
                        </a:lnTo>
                        <a:lnTo>
                          <a:pt x="1467" y="28"/>
                        </a:lnTo>
                        <a:lnTo>
                          <a:pt x="1511" y="34"/>
                        </a:lnTo>
                        <a:lnTo>
                          <a:pt x="1553" y="41"/>
                        </a:lnTo>
                        <a:lnTo>
                          <a:pt x="1595" y="48"/>
                        </a:lnTo>
                        <a:lnTo>
                          <a:pt x="1636" y="56"/>
                        </a:lnTo>
                        <a:lnTo>
                          <a:pt x="1673" y="65"/>
                        </a:lnTo>
                        <a:lnTo>
                          <a:pt x="1711" y="73"/>
                        </a:lnTo>
                        <a:lnTo>
                          <a:pt x="1746" y="82"/>
                        </a:lnTo>
                        <a:lnTo>
                          <a:pt x="1781" y="92"/>
                        </a:lnTo>
                        <a:lnTo>
                          <a:pt x="1812" y="102"/>
                        </a:lnTo>
                        <a:lnTo>
                          <a:pt x="1843" y="113"/>
                        </a:lnTo>
                        <a:lnTo>
                          <a:pt x="1871" y="125"/>
                        </a:lnTo>
                        <a:lnTo>
                          <a:pt x="1898" y="135"/>
                        </a:lnTo>
                        <a:lnTo>
                          <a:pt x="1922" y="147"/>
                        </a:lnTo>
                        <a:lnTo>
                          <a:pt x="1946" y="160"/>
                        </a:lnTo>
                        <a:lnTo>
                          <a:pt x="1966" y="172"/>
                        </a:lnTo>
                        <a:lnTo>
                          <a:pt x="1984" y="185"/>
                        </a:lnTo>
                        <a:lnTo>
                          <a:pt x="2000" y="198"/>
                        </a:lnTo>
                        <a:lnTo>
                          <a:pt x="2014" y="212"/>
                        </a:lnTo>
                        <a:lnTo>
                          <a:pt x="2026" y="225"/>
                        </a:lnTo>
                        <a:lnTo>
                          <a:pt x="2034" y="239"/>
                        </a:lnTo>
                        <a:lnTo>
                          <a:pt x="2041" y="253"/>
                        </a:lnTo>
                        <a:lnTo>
                          <a:pt x="2045" y="267"/>
                        </a:lnTo>
                        <a:lnTo>
                          <a:pt x="2046" y="282"/>
                        </a:lnTo>
                        <a:lnTo>
                          <a:pt x="2045" y="297"/>
                        </a:lnTo>
                        <a:lnTo>
                          <a:pt x="2041" y="311"/>
                        </a:lnTo>
                        <a:lnTo>
                          <a:pt x="2034" y="325"/>
                        </a:lnTo>
                        <a:lnTo>
                          <a:pt x="2026" y="339"/>
                        </a:lnTo>
                        <a:lnTo>
                          <a:pt x="2014" y="352"/>
                        </a:lnTo>
                        <a:lnTo>
                          <a:pt x="2000" y="366"/>
                        </a:lnTo>
                        <a:lnTo>
                          <a:pt x="1984" y="379"/>
                        </a:lnTo>
                        <a:lnTo>
                          <a:pt x="1966" y="392"/>
                        </a:lnTo>
                        <a:lnTo>
                          <a:pt x="1946" y="404"/>
                        </a:lnTo>
                        <a:lnTo>
                          <a:pt x="1922" y="417"/>
                        </a:lnTo>
                        <a:lnTo>
                          <a:pt x="1898" y="429"/>
                        </a:lnTo>
                        <a:lnTo>
                          <a:pt x="1871" y="439"/>
                        </a:lnTo>
                        <a:lnTo>
                          <a:pt x="1843" y="451"/>
                        </a:lnTo>
                        <a:lnTo>
                          <a:pt x="1812" y="462"/>
                        </a:lnTo>
                        <a:lnTo>
                          <a:pt x="1781" y="472"/>
                        </a:lnTo>
                        <a:lnTo>
                          <a:pt x="1746" y="482"/>
                        </a:lnTo>
                        <a:lnTo>
                          <a:pt x="1711" y="491"/>
                        </a:lnTo>
                        <a:lnTo>
                          <a:pt x="1673" y="500"/>
                        </a:lnTo>
                        <a:lnTo>
                          <a:pt x="1636" y="508"/>
                        </a:lnTo>
                        <a:lnTo>
                          <a:pt x="1595" y="516"/>
                        </a:lnTo>
                        <a:lnTo>
                          <a:pt x="1553" y="523"/>
                        </a:lnTo>
                        <a:lnTo>
                          <a:pt x="1511" y="530"/>
                        </a:lnTo>
                        <a:lnTo>
                          <a:pt x="1467" y="536"/>
                        </a:lnTo>
                        <a:lnTo>
                          <a:pt x="1421" y="542"/>
                        </a:lnTo>
                        <a:lnTo>
                          <a:pt x="1375" y="547"/>
                        </a:lnTo>
                        <a:lnTo>
                          <a:pt x="1327" y="551"/>
                        </a:lnTo>
                        <a:lnTo>
                          <a:pt x="1278" y="555"/>
                        </a:lnTo>
                        <a:lnTo>
                          <a:pt x="1229" y="558"/>
                        </a:lnTo>
                        <a:lnTo>
                          <a:pt x="1178" y="561"/>
                        </a:lnTo>
                        <a:lnTo>
                          <a:pt x="1128" y="563"/>
                        </a:lnTo>
                        <a:lnTo>
                          <a:pt x="1076" y="564"/>
                        </a:lnTo>
                        <a:lnTo>
                          <a:pt x="1023" y="564"/>
                        </a:lnTo>
                        <a:lnTo>
                          <a:pt x="971" y="564"/>
                        </a:lnTo>
                        <a:lnTo>
                          <a:pt x="919" y="563"/>
                        </a:lnTo>
                        <a:lnTo>
                          <a:pt x="867" y="561"/>
                        </a:lnTo>
                        <a:lnTo>
                          <a:pt x="816" y="558"/>
                        </a:lnTo>
                        <a:lnTo>
                          <a:pt x="767" y="555"/>
                        </a:lnTo>
                        <a:lnTo>
                          <a:pt x="719" y="551"/>
                        </a:lnTo>
                        <a:lnTo>
                          <a:pt x="671" y="547"/>
                        </a:lnTo>
                        <a:lnTo>
                          <a:pt x="624" y="542"/>
                        </a:lnTo>
                        <a:lnTo>
                          <a:pt x="580" y="536"/>
                        </a:lnTo>
                        <a:lnTo>
                          <a:pt x="536" y="530"/>
                        </a:lnTo>
                        <a:lnTo>
                          <a:pt x="492" y="523"/>
                        </a:lnTo>
                        <a:lnTo>
                          <a:pt x="451" y="516"/>
                        </a:lnTo>
                        <a:lnTo>
                          <a:pt x="411" y="508"/>
                        </a:lnTo>
                        <a:lnTo>
                          <a:pt x="372" y="500"/>
                        </a:lnTo>
                        <a:lnTo>
                          <a:pt x="336" y="491"/>
                        </a:lnTo>
                        <a:lnTo>
                          <a:pt x="300" y="482"/>
                        </a:lnTo>
                        <a:lnTo>
                          <a:pt x="266" y="472"/>
                        </a:lnTo>
                        <a:lnTo>
                          <a:pt x="234" y="462"/>
                        </a:lnTo>
                        <a:lnTo>
                          <a:pt x="204" y="451"/>
                        </a:lnTo>
                        <a:lnTo>
                          <a:pt x="175" y="439"/>
                        </a:lnTo>
                        <a:lnTo>
                          <a:pt x="148" y="429"/>
                        </a:lnTo>
                        <a:lnTo>
                          <a:pt x="123" y="417"/>
                        </a:lnTo>
                        <a:lnTo>
                          <a:pt x="101" y="404"/>
                        </a:lnTo>
                        <a:lnTo>
                          <a:pt x="81" y="392"/>
                        </a:lnTo>
                        <a:lnTo>
                          <a:pt x="62" y="379"/>
                        </a:lnTo>
                        <a:lnTo>
                          <a:pt x="46" y="366"/>
                        </a:lnTo>
                        <a:lnTo>
                          <a:pt x="33" y="352"/>
                        </a:lnTo>
                        <a:lnTo>
                          <a:pt x="21" y="339"/>
                        </a:lnTo>
                        <a:lnTo>
                          <a:pt x="12" y="325"/>
                        </a:lnTo>
                        <a:lnTo>
                          <a:pt x="6" y="311"/>
                        </a:lnTo>
                        <a:lnTo>
                          <a:pt x="2" y="297"/>
                        </a:lnTo>
                        <a:lnTo>
                          <a:pt x="0" y="282"/>
                        </a:lnTo>
                        <a:lnTo>
                          <a:pt x="2" y="267"/>
                        </a:lnTo>
                        <a:lnTo>
                          <a:pt x="6" y="253"/>
                        </a:lnTo>
                        <a:lnTo>
                          <a:pt x="12" y="239"/>
                        </a:lnTo>
                        <a:lnTo>
                          <a:pt x="21" y="225"/>
                        </a:lnTo>
                        <a:lnTo>
                          <a:pt x="33" y="212"/>
                        </a:lnTo>
                        <a:lnTo>
                          <a:pt x="46" y="198"/>
                        </a:lnTo>
                        <a:lnTo>
                          <a:pt x="62" y="185"/>
                        </a:lnTo>
                        <a:lnTo>
                          <a:pt x="81" y="172"/>
                        </a:lnTo>
                        <a:lnTo>
                          <a:pt x="101" y="160"/>
                        </a:lnTo>
                        <a:lnTo>
                          <a:pt x="123" y="147"/>
                        </a:lnTo>
                        <a:lnTo>
                          <a:pt x="148" y="135"/>
                        </a:lnTo>
                        <a:lnTo>
                          <a:pt x="175" y="125"/>
                        </a:lnTo>
                        <a:lnTo>
                          <a:pt x="204" y="113"/>
                        </a:lnTo>
                        <a:lnTo>
                          <a:pt x="234" y="102"/>
                        </a:lnTo>
                        <a:lnTo>
                          <a:pt x="266" y="92"/>
                        </a:lnTo>
                        <a:lnTo>
                          <a:pt x="300" y="82"/>
                        </a:lnTo>
                        <a:lnTo>
                          <a:pt x="336" y="73"/>
                        </a:lnTo>
                        <a:lnTo>
                          <a:pt x="372" y="65"/>
                        </a:lnTo>
                        <a:lnTo>
                          <a:pt x="411" y="56"/>
                        </a:lnTo>
                        <a:lnTo>
                          <a:pt x="451" y="48"/>
                        </a:lnTo>
                        <a:lnTo>
                          <a:pt x="492" y="41"/>
                        </a:lnTo>
                        <a:lnTo>
                          <a:pt x="536" y="34"/>
                        </a:lnTo>
                        <a:lnTo>
                          <a:pt x="580" y="28"/>
                        </a:lnTo>
                        <a:lnTo>
                          <a:pt x="624" y="22"/>
                        </a:lnTo>
                        <a:lnTo>
                          <a:pt x="671" y="17"/>
                        </a:lnTo>
                        <a:lnTo>
                          <a:pt x="719" y="13"/>
                        </a:lnTo>
                        <a:lnTo>
                          <a:pt x="767" y="9"/>
                        </a:lnTo>
                        <a:lnTo>
                          <a:pt x="816" y="6"/>
                        </a:lnTo>
                        <a:lnTo>
                          <a:pt x="867" y="3"/>
                        </a:lnTo>
                        <a:lnTo>
                          <a:pt x="919" y="1"/>
                        </a:lnTo>
                        <a:lnTo>
                          <a:pt x="971" y="0"/>
                        </a:lnTo>
                        <a:lnTo>
                          <a:pt x="1023" y="0"/>
                        </a:lnTo>
                        <a:close/>
                      </a:path>
                    </a:pathLst>
                  </a:custGeom>
                  <a:solidFill>
                    <a:srgbClr val="60606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2" name="Google Shape;1768;p68">
                    <a:extLst>
                      <a:ext uri="{FF2B5EF4-FFF2-40B4-BE49-F238E27FC236}">
                        <a16:creationId xmlns:a16="http://schemas.microsoft.com/office/drawing/2014/main" id="{9819D702-714E-3F53-58D2-947B9CDA2654}"/>
                      </a:ext>
                    </a:extLst>
                  </p:cNvPr>
                  <p:cNvSpPr/>
                  <p:nvPr/>
                </p:nvSpPr>
                <p:spPr>
                  <a:xfrm>
                    <a:off x="5967413" y="-2805113"/>
                    <a:ext cx="1133475" cy="4810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1" h="909" extrusionOk="0">
                        <a:moveTo>
                          <a:pt x="2141" y="594"/>
                        </a:moveTo>
                        <a:lnTo>
                          <a:pt x="2139" y="611"/>
                        </a:lnTo>
                        <a:lnTo>
                          <a:pt x="2133" y="626"/>
                        </a:lnTo>
                        <a:lnTo>
                          <a:pt x="2126" y="642"/>
                        </a:lnTo>
                        <a:lnTo>
                          <a:pt x="2115" y="658"/>
                        </a:lnTo>
                        <a:lnTo>
                          <a:pt x="2102" y="673"/>
                        </a:lnTo>
                        <a:lnTo>
                          <a:pt x="2087" y="688"/>
                        </a:lnTo>
                        <a:lnTo>
                          <a:pt x="2070" y="703"/>
                        </a:lnTo>
                        <a:lnTo>
                          <a:pt x="2050" y="717"/>
                        </a:lnTo>
                        <a:lnTo>
                          <a:pt x="2028" y="731"/>
                        </a:lnTo>
                        <a:lnTo>
                          <a:pt x="2004" y="745"/>
                        </a:lnTo>
                        <a:lnTo>
                          <a:pt x="1978" y="758"/>
                        </a:lnTo>
                        <a:lnTo>
                          <a:pt x="1950" y="771"/>
                        </a:lnTo>
                        <a:lnTo>
                          <a:pt x="1921" y="783"/>
                        </a:lnTo>
                        <a:lnTo>
                          <a:pt x="1889" y="794"/>
                        </a:lnTo>
                        <a:lnTo>
                          <a:pt x="1855" y="806"/>
                        </a:lnTo>
                        <a:lnTo>
                          <a:pt x="1819" y="817"/>
                        </a:lnTo>
                        <a:lnTo>
                          <a:pt x="1783" y="827"/>
                        </a:lnTo>
                        <a:lnTo>
                          <a:pt x="1744" y="838"/>
                        </a:lnTo>
                        <a:lnTo>
                          <a:pt x="1704" y="846"/>
                        </a:lnTo>
                        <a:lnTo>
                          <a:pt x="1663" y="856"/>
                        </a:lnTo>
                        <a:lnTo>
                          <a:pt x="1619" y="864"/>
                        </a:lnTo>
                        <a:lnTo>
                          <a:pt x="1574" y="871"/>
                        </a:lnTo>
                        <a:lnTo>
                          <a:pt x="1529" y="878"/>
                        </a:lnTo>
                        <a:lnTo>
                          <a:pt x="1482" y="884"/>
                        </a:lnTo>
                        <a:lnTo>
                          <a:pt x="1434" y="890"/>
                        </a:lnTo>
                        <a:lnTo>
                          <a:pt x="1384" y="895"/>
                        </a:lnTo>
                        <a:lnTo>
                          <a:pt x="1335" y="899"/>
                        </a:lnTo>
                        <a:lnTo>
                          <a:pt x="1283" y="903"/>
                        </a:lnTo>
                        <a:lnTo>
                          <a:pt x="1231" y="905"/>
                        </a:lnTo>
                        <a:lnTo>
                          <a:pt x="1178" y="908"/>
                        </a:lnTo>
                        <a:lnTo>
                          <a:pt x="1124" y="909"/>
                        </a:lnTo>
                        <a:lnTo>
                          <a:pt x="1070" y="909"/>
                        </a:lnTo>
                        <a:lnTo>
                          <a:pt x="1015" y="909"/>
                        </a:lnTo>
                        <a:lnTo>
                          <a:pt x="962" y="908"/>
                        </a:lnTo>
                        <a:lnTo>
                          <a:pt x="909" y="905"/>
                        </a:lnTo>
                        <a:lnTo>
                          <a:pt x="858" y="903"/>
                        </a:lnTo>
                        <a:lnTo>
                          <a:pt x="806" y="899"/>
                        </a:lnTo>
                        <a:lnTo>
                          <a:pt x="755" y="895"/>
                        </a:lnTo>
                        <a:lnTo>
                          <a:pt x="707" y="890"/>
                        </a:lnTo>
                        <a:lnTo>
                          <a:pt x="658" y="884"/>
                        </a:lnTo>
                        <a:lnTo>
                          <a:pt x="611" y="878"/>
                        </a:lnTo>
                        <a:lnTo>
                          <a:pt x="565" y="871"/>
                        </a:lnTo>
                        <a:lnTo>
                          <a:pt x="522" y="864"/>
                        </a:lnTo>
                        <a:lnTo>
                          <a:pt x="478" y="856"/>
                        </a:lnTo>
                        <a:lnTo>
                          <a:pt x="437" y="846"/>
                        </a:lnTo>
                        <a:lnTo>
                          <a:pt x="397" y="838"/>
                        </a:lnTo>
                        <a:lnTo>
                          <a:pt x="358" y="827"/>
                        </a:lnTo>
                        <a:lnTo>
                          <a:pt x="320" y="817"/>
                        </a:lnTo>
                        <a:lnTo>
                          <a:pt x="285" y="806"/>
                        </a:lnTo>
                        <a:lnTo>
                          <a:pt x="252" y="794"/>
                        </a:lnTo>
                        <a:lnTo>
                          <a:pt x="220" y="783"/>
                        </a:lnTo>
                        <a:lnTo>
                          <a:pt x="189" y="771"/>
                        </a:lnTo>
                        <a:lnTo>
                          <a:pt x="162" y="758"/>
                        </a:lnTo>
                        <a:lnTo>
                          <a:pt x="135" y="745"/>
                        </a:lnTo>
                        <a:lnTo>
                          <a:pt x="112" y="731"/>
                        </a:lnTo>
                        <a:lnTo>
                          <a:pt x="90" y="717"/>
                        </a:lnTo>
                        <a:lnTo>
                          <a:pt x="70" y="703"/>
                        </a:lnTo>
                        <a:lnTo>
                          <a:pt x="53" y="688"/>
                        </a:lnTo>
                        <a:lnTo>
                          <a:pt x="37" y="673"/>
                        </a:lnTo>
                        <a:lnTo>
                          <a:pt x="26" y="658"/>
                        </a:lnTo>
                        <a:lnTo>
                          <a:pt x="15" y="642"/>
                        </a:lnTo>
                        <a:lnTo>
                          <a:pt x="7" y="626"/>
                        </a:lnTo>
                        <a:lnTo>
                          <a:pt x="2" y="611"/>
                        </a:lnTo>
                        <a:lnTo>
                          <a:pt x="0" y="594"/>
                        </a:lnTo>
                        <a:lnTo>
                          <a:pt x="0" y="594"/>
                        </a:lnTo>
                        <a:lnTo>
                          <a:pt x="0" y="0"/>
                        </a:lnTo>
                        <a:lnTo>
                          <a:pt x="502" y="243"/>
                        </a:lnTo>
                        <a:lnTo>
                          <a:pt x="1587" y="257"/>
                        </a:lnTo>
                        <a:lnTo>
                          <a:pt x="2141" y="0"/>
                        </a:lnTo>
                        <a:lnTo>
                          <a:pt x="2141" y="594"/>
                        </a:lnTo>
                        <a:lnTo>
                          <a:pt x="2141" y="594"/>
                        </a:lnTo>
                        <a:close/>
                      </a:path>
                    </a:pathLst>
                  </a:custGeom>
                  <a:solidFill>
                    <a:srgbClr val="D2D3D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3" name="Google Shape;1769;p68">
                    <a:extLst>
                      <a:ext uri="{FF2B5EF4-FFF2-40B4-BE49-F238E27FC236}">
                        <a16:creationId xmlns:a16="http://schemas.microsoft.com/office/drawing/2014/main" id="{4155C32D-E0CA-0221-24E6-F4AE58BAAEDF}"/>
                      </a:ext>
                    </a:extLst>
                  </p:cNvPr>
                  <p:cNvSpPr/>
                  <p:nvPr/>
                </p:nvSpPr>
                <p:spPr>
                  <a:xfrm>
                    <a:off x="5967413" y="-2976563"/>
                    <a:ext cx="1133475" cy="3413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1" h="645" extrusionOk="0">
                        <a:moveTo>
                          <a:pt x="1070" y="0"/>
                        </a:moveTo>
                        <a:lnTo>
                          <a:pt x="1125" y="0"/>
                        </a:lnTo>
                        <a:lnTo>
                          <a:pt x="1179" y="2"/>
                        </a:lnTo>
                        <a:lnTo>
                          <a:pt x="1234" y="4"/>
                        </a:lnTo>
                        <a:lnTo>
                          <a:pt x="1285" y="7"/>
                        </a:lnTo>
                        <a:lnTo>
                          <a:pt x="1337" y="11"/>
                        </a:lnTo>
                        <a:lnTo>
                          <a:pt x="1389" y="14"/>
                        </a:lnTo>
                        <a:lnTo>
                          <a:pt x="1439" y="20"/>
                        </a:lnTo>
                        <a:lnTo>
                          <a:pt x="1487" y="26"/>
                        </a:lnTo>
                        <a:lnTo>
                          <a:pt x="1534" y="32"/>
                        </a:lnTo>
                        <a:lnTo>
                          <a:pt x="1580" y="39"/>
                        </a:lnTo>
                        <a:lnTo>
                          <a:pt x="1625" y="47"/>
                        </a:lnTo>
                        <a:lnTo>
                          <a:pt x="1668" y="55"/>
                        </a:lnTo>
                        <a:lnTo>
                          <a:pt x="1711" y="64"/>
                        </a:lnTo>
                        <a:lnTo>
                          <a:pt x="1751" y="74"/>
                        </a:lnTo>
                        <a:lnTo>
                          <a:pt x="1790" y="84"/>
                        </a:lnTo>
                        <a:lnTo>
                          <a:pt x="1828" y="94"/>
                        </a:lnTo>
                        <a:lnTo>
                          <a:pt x="1863" y="106"/>
                        </a:lnTo>
                        <a:lnTo>
                          <a:pt x="1896" y="118"/>
                        </a:lnTo>
                        <a:lnTo>
                          <a:pt x="1928" y="130"/>
                        </a:lnTo>
                        <a:lnTo>
                          <a:pt x="1958" y="143"/>
                        </a:lnTo>
                        <a:lnTo>
                          <a:pt x="1985" y="156"/>
                        </a:lnTo>
                        <a:lnTo>
                          <a:pt x="2011" y="169"/>
                        </a:lnTo>
                        <a:lnTo>
                          <a:pt x="2035" y="183"/>
                        </a:lnTo>
                        <a:lnTo>
                          <a:pt x="2057" y="197"/>
                        </a:lnTo>
                        <a:lnTo>
                          <a:pt x="2076" y="212"/>
                        </a:lnTo>
                        <a:lnTo>
                          <a:pt x="2093" y="226"/>
                        </a:lnTo>
                        <a:lnTo>
                          <a:pt x="2107" y="242"/>
                        </a:lnTo>
                        <a:lnTo>
                          <a:pt x="2120" y="257"/>
                        </a:lnTo>
                        <a:lnTo>
                          <a:pt x="2129" y="273"/>
                        </a:lnTo>
                        <a:lnTo>
                          <a:pt x="2135" y="290"/>
                        </a:lnTo>
                        <a:lnTo>
                          <a:pt x="2140" y="306"/>
                        </a:lnTo>
                        <a:lnTo>
                          <a:pt x="2141" y="323"/>
                        </a:lnTo>
                        <a:lnTo>
                          <a:pt x="2140" y="339"/>
                        </a:lnTo>
                        <a:lnTo>
                          <a:pt x="2135" y="356"/>
                        </a:lnTo>
                        <a:lnTo>
                          <a:pt x="2129" y="371"/>
                        </a:lnTo>
                        <a:lnTo>
                          <a:pt x="2120" y="388"/>
                        </a:lnTo>
                        <a:lnTo>
                          <a:pt x="2107" y="403"/>
                        </a:lnTo>
                        <a:lnTo>
                          <a:pt x="2093" y="418"/>
                        </a:lnTo>
                        <a:lnTo>
                          <a:pt x="2076" y="434"/>
                        </a:lnTo>
                        <a:lnTo>
                          <a:pt x="2057" y="448"/>
                        </a:lnTo>
                        <a:lnTo>
                          <a:pt x="2035" y="462"/>
                        </a:lnTo>
                        <a:lnTo>
                          <a:pt x="2011" y="476"/>
                        </a:lnTo>
                        <a:lnTo>
                          <a:pt x="1985" y="489"/>
                        </a:lnTo>
                        <a:lnTo>
                          <a:pt x="1958" y="502"/>
                        </a:lnTo>
                        <a:lnTo>
                          <a:pt x="1928" y="515"/>
                        </a:lnTo>
                        <a:lnTo>
                          <a:pt x="1896" y="528"/>
                        </a:lnTo>
                        <a:lnTo>
                          <a:pt x="1863" y="539"/>
                        </a:lnTo>
                        <a:lnTo>
                          <a:pt x="1828" y="550"/>
                        </a:lnTo>
                        <a:lnTo>
                          <a:pt x="1790" y="561"/>
                        </a:lnTo>
                        <a:lnTo>
                          <a:pt x="1751" y="572"/>
                        </a:lnTo>
                        <a:lnTo>
                          <a:pt x="1711" y="581"/>
                        </a:lnTo>
                        <a:lnTo>
                          <a:pt x="1668" y="589"/>
                        </a:lnTo>
                        <a:lnTo>
                          <a:pt x="1625" y="598"/>
                        </a:lnTo>
                        <a:lnTo>
                          <a:pt x="1580" y="606"/>
                        </a:lnTo>
                        <a:lnTo>
                          <a:pt x="1534" y="613"/>
                        </a:lnTo>
                        <a:lnTo>
                          <a:pt x="1487" y="620"/>
                        </a:lnTo>
                        <a:lnTo>
                          <a:pt x="1439" y="625"/>
                        </a:lnTo>
                        <a:lnTo>
                          <a:pt x="1389" y="631"/>
                        </a:lnTo>
                        <a:lnTo>
                          <a:pt x="1337" y="634"/>
                        </a:lnTo>
                        <a:lnTo>
                          <a:pt x="1285" y="638"/>
                        </a:lnTo>
                        <a:lnTo>
                          <a:pt x="1234" y="641"/>
                        </a:lnTo>
                        <a:lnTo>
                          <a:pt x="1179" y="643"/>
                        </a:lnTo>
                        <a:lnTo>
                          <a:pt x="1125" y="645"/>
                        </a:lnTo>
                        <a:lnTo>
                          <a:pt x="1070" y="645"/>
                        </a:lnTo>
                        <a:lnTo>
                          <a:pt x="1015" y="645"/>
                        </a:lnTo>
                        <a:lnTo>
                          <a:pt x="960" y="643"/>
                        </a:lnTo>
                        <a:lnTo>
                          <a:pt x="907" y="641"/>
                        </a:lnTo>
                        <a:lnTo>
                          <a:pt x="854" y="638"/>
                        </a:lnTo>
                        <a:lnTo>
                          <a:pt x="802" y="634"/>
                        </a:lnTo>
                        <a:lnTo>
                          <a:pt x="751" y="631"/>
                        </a:lnTo>
                        <a:lnTo>
                          <a:pt x="702" y="625"/>
                        </a:lnTo>
                        <a:lnTo>
                          <a:pt x="654" y="620"/>
                        </a:lnTo>
                        <a:lnTo>
                          <a:pt x="605" y="613"/>
                        </a:lnTo>
                        <a:lnTo>
                          <a:pt x="559" y="606"/>
                        </a:lnTo>
                        <a:lnTo>
                          <a:pt x="515" y="598"/>
                        </a:lnTo>
                        <a:lnTo>
                          <a:pt x="471" y="589"/>
                        </a:lnTo>
                        <a:lnTo>
                          <a:pt x="430" y="581"/>
                        </a:lnTo>
                        <a:lnTo>
                          <a:pt x="389" y="572"/>
                        </a:lnTo>
                        <a:lnTo>
                          <a:pt x="350" y="561"/>
                        </a:lnTo>
                        <a:lnTo>
                          <a:pt x="313" y="550"/>
                        </a:lnTo>
                        <a:lnTo>
                          <a:pt x="278" y="539"/>
                        </a:lnTo>
                        <a:lnTo>
                          <a:pt x="244" y="528"/>
                        </a:lnTo>
                        <a:lnTo>
                          <a:pt x="212" y="515"/>
                        </a:lnTo>
                        <a:lnTo>
                          <a:pt x="182" y="502"/>
                        </a:lnTo>
                        <a:lnTo>
                          <a:pt x="154" y="489"/>
                        </a:lnTo>
                        <a:lnTo>
                          <a:pt x="128" y="476"/>
                        </a:lnTo>
                        <a:lnTo>
                          <a:pt x="104" y="462"/>
                        </a:lnTo>
                        <a:lnTo>
                          <a:pt x="83" y="448"/>
                        </a:lnTo>
                        <a:lnTo>
                          <a:pt x="64" y="434"/>
                        </a:lnTo>
                        <a:lnTo>
                          <a:pt x="47" y="418"/>
                        </a:lnTo>
                        <a:lnTo>
                          <a:pt x="33" y="403"/>
                        </a:lnTo>
                        <a:lnTo>
                          <a:pt x="21" y="388"/>
                        </a:lnTo>
                        <a:lnTo>
                          <a:pt x="11" y="371"/>
                        </a:lnTo>
                        <a:lnTo>
                          <a:pt x="4" y="356"/>
                        </a:lnTo>
                        <a:lnTo>
                          <a:pt x="1" y="339"/>
                        </a:lnTo>
                        <a:lnTo>
                          <a:pt x="0" y="323"/>
                        </a:lnTo>
                        <a:lnTo>
                          <a:pt x="1" y="306"/>
                        </a:lnTo>
                        <a:lnTo>
                          <a:pt x="4" y="290"/>
                        </a:lnTo>
                        <a:lnTo>
                          <a:pt x="11" y="273"/>
                        </a:lnTo>
                        <a:lnTo>
                          <a:pt x="21" y="257"/>
                        </a:lnTo>
                        <a:lnTo>
                          <a:pt x="33" y="242"/>
                        </a:lnTo>
                        <a:lnTo>
                          <a:pt x="47" y="226"/>
                        </a:lnTo>
                        <a:lnTo>
                          <a:pt x="64" y="212"/>
                        </a:lnTo>
                        <a:lnTo>
                          <a:pt x="83" y="197"/>
                        </a:lnTo>
                        <a:lnTo>
                          <a:pt x="104" y="183"/>
                        </a:lnTo>
                        <a:lnTo>
                          <a:pt x="128" y="169"/>
                        </a:lnTo>
                        <a:lnTo>
                          <a:pt x="154" y="156"/>
                        </a:lnTo>
                        <a:lnTo>
                          <a:pt x="182" y="143"/>
                        </a:lnTo>
                        <a:lnTo>
                          <a:pt x="212" y="130"/>
                        </a:lnTo>
                        <a:lnTo>
                          <a:pt x="244" y="118"/>
                        </a:lnTo>
                        <a:lnTo>
                          <a:pt x="278" y="106"/>
                        </a:lnTo>
                        <a:lnTo>
                          <a:pt x="313" y="94"/>
                        </a:lnTo>
                        <a:lnTo>
                          <a:pt x="350" y="84"/>
                        </a:lnTo>
                        <a:lnTo>
                          <a:pt x="389" y="74"/>
                        </a:lnTo>
                        <a:lnTo>
                          <a:pt x="430" y="64"/>
                        </a:lnTo>
                        <a:lnTo>
                          <a:pt x="471" y="55"/>
                        </a:lnTo>
                        <a:lnTo>
                          <a:pt x="515" y="47"/>
                        </a:lnTo>
                        <a:lnTo>
                          <a:pt x="559" y="39"/>
                        </a:lnTo>
                        <a:lnTo>
                          <a:pt x="605" y="32"/>
                        </a:lnTo>
                        <a:lnTo>
                          <a:pt x="654" y="26"/>
                        </a:lnTo>
                        <a:lnTo>
                          <a:pt x="702" y="20"/>
                        </a:lnTo>
                        <a:lnTo>
                          <a:pt x="751" y="14"/>
                        </a:lnTo>
                        <a:lnTo>
                          <a:pt x="802" y="11"/>
                        </a:lnTo>
                        <a:lnTo>
                          <a:pt x="854" y="7"/>
                        </a:lnTo>
                        <a:lnTo>
                          <a:pt x="907" y="4"/>
                        </a:lnTo>
                        <a:lnTo>
                          <a:pt x="960" y="2"/>
                        </a:lnTo>
                        <a:lnTo>
                          <a:pt x="1015" y="0"/>
                        </a:lnTo>
                        <a:lnTo>
                          <a:pt x="1070" y="0"/>
                        </a:lnTo>
                        <a:close/>
                      </a:path>
                    </a:pathLst>
                  </a:custGeom>
                  <a:solidFill>
                    <a:srgbClr val="A9ABAE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4" name="Google Shape;1770;p68">
                    <a:extLst>
                      <a:ext uri="{FF2B5EF4-FFF2-40B4-BE49-F238E27FC236}">
                        <a16:creationId xmlns:a16="http://schemas.microsoft.com/office/drawing/2014/main" id="{EEB32C92-F67A-2377-1A8F-359044678C1C}"/>
                      </a:ext>
                    </a:extLst>
                  </p:cNvPr>
                  <p:cNvSpPr/>
                  <p:nvPr/>
                </p:nvSpPr>
                <p:spPr>
                  <a:xfrm>
                    <a:off x="5992813" y="-2979738"/>
                    <a:ext cx="1082675" cy="3000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6" h="565" extrusionOk="0">
                        <a:moveTo>
                          <a:pt x="1023" y="0"/>
                        </a:moveTo>
                        <a:lnTo>
                          <a:pt x="1076" y="0"/>
                        </a:lnTo>
                        <a:lnTo>
                          <a:pt x="1128" y="2"/>
                        </a:lnTo>
                        <a:lnTo>
                          <a:pt x="1178" y="3"/>
                        </a:lnTo>
                        <a:lnTo>
                          <a:pt x="1229" y="6"/>
                        </a:lnTo>
                        <a:lnTo>
                          <a:pt x="1278" y="9"/>
                        </a:lnTo>
                        <a:lnTo>
                          <a:pt x="1327" y="12"/>
                        </a:lnTo>
                        <a:lnTo>
                          <a:pt x="1375" y="17"/>
                        </a:lnTo>
                        <a:lnTo>
                          <a:pt x="1421" y="23"/>
                        </a:lnTo>
                        <a:lnTo>
                          <a:pt x="1467" y="28"/>
                        </a:lnTo>
                        <a:lnTo>
                          <a:pt x="1511" y="35"/>
                        </a:lnTo>
                        <a:lnTo>
                          <a:pt x="1553" y="41"/>
                        </a:lnTo>
                        <a:lnTo>
                          <a:pt x="1595" y="49"/>
                        </a:lnTo>
                        <a:lnTo>
                          <a:pt x="1636" y="56"/>
                        </a:lnTo>
                        <a:lnTo>
                          <a:pt x="1673" y="64"/>
                        </a:lnTo>
                        <a:lnTo>
                          <a:pt x="1711" y="74"/>
                        </a:lnTo>
                        <a:lnTo>
                          <a:pt x="1746" y="83"/>
                        </a:lnTo>
                        <a:lnTo>
                          <a:pt x="1781" y="92"/>
                        </a:lnTo>
                        <a:lnTo>
                          <a:pt x="1812" y="103"/>
                        </a:lnTo>
                        <a:lnTo>
                          <a:pt x="1843" y="114"/>
                        </a:lnTo>
                        <a:lnTo>
                          <a:pt x="1871" y="124"/>
                        </a:lnTo>
                        <a:lnTo>
                          <a:pt x="1898" y="136"/>
                        </a:lnTo>
                        <a:lnTo>
                          <a:pt x="1922" y="148"/>
                        </a:lnTo>
                        <a:lnTo>
                          <a:pt x="1946" y="160"/>
                        </a:lnTo>
                        <a:lnTo>
                          <a:pt x="1966" y="173"/>
                        </a:lnTo>
                        <a:lnTo>
                          <a:pt x="1984" y="185"/>
                        </a:lnTo>
                        <a:lnTo>
                          <a:pt x="2000" y="198"/>
                        </a:lnTo>
                        <a:lnTo>
                          <a:pt x="2014" y="211"/>
                        </a:lnTo>
                        <a:lnTo>
                          <a:pt x="2026" y="226"/>
                        </a:lnTo>
                        <a:lnTo>
                          <a:pt x="2034" y="240"/>
                        </a:lnTo>
                        <a:lnTo>
                          <a:pt x="2041" y="254"/>
                        </a:lnTo>
                        <a:lnTo>
                          <a:pt x="2045" y="268"/>
                        </a:lnTo>
                        <a:lnTo>
                          <a:pt x="2046" y="282"/>
                        </a:lnTo>
                        <a:lnTo>
                          <a:pt x="2045" y="297"/>
                        </a:lnTo>
                        <a:lnTo>
                          <a:pt x="2041" y="312"/>
                        </a:lnTo>
                        <a:lnTo>
                          <a:pt x="2034" y="326"/>
                        </a:lnTo>
                        <a:lnTo>
                          <a:pt x="2026" y="339"/>
                        </a:lnTo>
                        <a:lnTo>
                          <a:pt x="2014" y="353"/>
                        </a:lnTo>
                        <a:lnTo>
                          <a:pt x="2000" y="366"/>
                        </a:lnTo>
                        <a:lnTo>
                          <a:pt x="1984" y="380"/>
                        </a:lnTo>
                        <a:lnTo>
                          <a:pt x="1966" y="392"/>
                        </a:lnTo>
                        <a:lnTo>
                          <a:pt x="1946" y="405"/>
                        </a:lnTo>
                        <a:lnTo>
                          <a:pt x="1922" y="416"/>
                        </a:lnTo>
                        <a:lnTo>
                          <a:pt x="1898" y="428"/>
                        </a:lnTo>
                        <a:lnTo>
                          <a:pt x="1871" y="440"/>
                        </a:lnTo>
                        <a:lnTo>
                          <a:pt x="1843" y="452"/>
                        </a:lnTo>
                        <a:lnTo>
                          <a:pt x="1812" y="462"/>
                        </a:lnTo>
                        <a:lnTo>
                          <a:pt x="1781" y="472"/>
                        </a:lnTo>
                        <a:lnTo>
                          <a:pt x="1746" y="482"/>
                        </a:lnTo>
                        <a:lnTo>
                          <a:pt x="1711" y="492"/>
                        </a:lnTo>
                        <a:lnTo>
                          <a:pt x="1673" y="500"/>
                        </a:lnTo>
                        <a:lnTo>
                          <a:pt x="1636" y="508"/>
                        </a:lnTo>
                        <a:lnTo>
                          <a:pt x="1595" y="517"/>
                        </a:lnTo>
                        <a:lnTo>
                          <a:pt x="1553" y="524"/>
                        </a:lnTo>
                        <a:lnTo>
                          <a:pt x="1511" y="531"/>
                        </a:lnTo>
                        <a:lnTo>
                          <a:pt x="1467" y="537"/>
                        </a:lnTo>
                        <a:lnTo>
                          <a:pt x="1421" y="543"/>
                        </a:lnTo>
                        <a:lnTo>
                          <a:pt x="1375" y="547"/>
                        </a:lnTo>
                        <a:lnTo>
                          <a:pt x="1327" y="552"/>
                        </a:lnTo>
                        <a:lnTo>
                          <a:pt x="1278" y="556"/>
                        </a:lnTo>
                        <a:lnTo>
                          <a:pt x="1229" y="559"/>
                        </a:lnTo>
                        <a:lnTo>
                          <a:pt x="1178" y="561"/>
                        </a:lnTo>
                        <a:lnTo>
                          <a:pt x="1128" y="563"/>
                        </a:lnTo>
                        <a:lnTo>
                          <a:pt x="1076" y="564"/>
                        </a:lnTo>
                        <a:lnTo>
                          <a:pt x="1023" y="565"/>
                        </a:lnTo>
                        <a:lnTo>
                          <a:pt x="971" y="564"/>
                        </a:lnTo>
                        <a:lnTo>
                          <a:pt x="919" y="563"/>
                        </a:lnTo>
                        <a:lnTo>
                          <a:pt x="867" y="561"/>
                        </a:lnTo>
                        <a:lnTo>
                          <a:pt x="816" y="559"/>
                        </a:lnTo>
                        <a:lnTo>
                          <a:pt x="767" y="556"/>
                        </a:lnTo>
                        <a:lnTo>
                          <a:pt x="719" y="552"/>
                        </a:lnTo>
                        <a:lnTo>
                          <a:pt x="671" y="547"/>
                        </a:lnTo>
                        <a:lnTo>
                          <a:pt x="624" y="543"/>
                        </a:lnTo>
                        <a:lnTo>
                          <a:pt x="580" y="537"/>
                        </a:lnTo>
                        <a:lnTo>
                          <a:pt x="536" y="531"/>
                        </a:lnTo>
                        <a:lnTo>
                          <a:pt x="492" y="524"/>
                        </a:lnTo>
                        <a:lnTo>
                          <a:pt x="451" y="517"/>
                        </a:lnTo>
                        <a:lnTo>
                          <a:pt x="411" y="508"/>
                        </a:lnTo>
                        <a:lnTo>
                          <a:pt x="372" y="500"/>
                        </a:lnTo>
                        <a:lnTo>
                          <a:pt x="336" y="492"/>
                        </a:lnTo>
                        <a:lnTo>
                          <a:pt x="300" y="482"/>
                        </a:lnTo>
                        <a:lnTo>
                          <a:pt x="266" y="472"/>
                        </a:lnTo>
                        <a:lnTo>
                          <a:pt x="234" y="462"/>
                        </a:lnTo>
                        <a:lnTo>
                          <a:pt x="204" y="452"/>
                        </a:lnTo>
                        <a:lnTo>
                          <a:pt x="175" y="440"/>
                        </a:lnTo>
                        <a:lnTo>
                          <a:pt x="148" y="428"/>
                        </a:lnTo>
                        <a:lnTo>
                          <a:pt x="123" y="416"/>
                        </a:lnTo>
                        <a:lnTo>
                          <a:pt x="101" y="405"/>
                        </a:lnTo>
                        <a:lnTo>
                          <a:pt x="81" y="392"/>
                        </a:lnTo>
                        <a:lnTo>
                          <a:pt x="62" y="380"/>
                        </a:lnTo>
                        <a:lnTo>
                          <a:pt x="46" y="366"/>
                        </a:lnTo>
                        <a:lnTo>
                          <a:pt x="33" y="353"/>
                        </a:lnTo>
                        <a:lnTo>
                          <a:pt x="21" y="339"/>
                        </a:lnTo>
                        <a:lnTo>
                          <a:pt x="12" y="326"/>
                        </a:lnTo>
                        <a:lnTo>
                          <a:pt x="6" y="312"/>
                        </a:lnTo>
                        <a:lnTo>
                          <a:pt x="2" y="297"/>
                        </a:lnTo>
                        <a:lnTo>
                          <a:pt x="0" y="282"/>
                        </a:lnTo>
                        <a:lnTo>
                          <a:pt x="2" y="268"/>
                        </a:lnTo>
                        <a:lnTo>
                          <a:pt x="6" y="254"/>
                        </a:lnTo>
                        <a:lnTo>
                          <a:pt x="12" y="240"/>
                        </a:lnTo>
                        <a:lnTo>
                          <a:pt x="21" y="226"/>
                        </a:lnTo>
                        <a:lnTo>
                          <a:pt x="33" y="211"/>
                        </a:lnTo>
                        <a:lnTo>
                          <a:pt x="46" y="198"/>
                        </a:lnTo>
                        <a:lnTo>
                          <a:pt x="62" y="185"/>
                        </a:lnTo>
                        <a:lnTo>
                          <a:pt x="81" y="173"/>
                        </a:lnTo>
                        <a:lnTo>
                          <a:pt x="101" y="160"/>
                        </a:lnTo>
                        <a:lnTo>
                          <a:pt x="123" y="148"/>
                        </a:lnTo>
                        <a:lnTo>
                          <a:pt x="148" y="136"/>
                        </a:lnTo>
                        <a:lnTo>
                          <a:pt x="175" y="124"/>
                        </a:lnTo>
                        <a:lnTo>
                          <a:pt x="204" y="114"/>
                        </a:lnTo>
                        <a:lnTo>
                          <a:pt x="234" y="103"/>
                        </a:lnTo>
                        <a:lnTo>
                          <a:pt x="266" y="92"/>
                        </a:lnTo>
                        <a:lnTo>
                          <a:pt x="300" y="83"/>
                        </a:lnTo>
                        <a:lnTo>
                          <a:pt x="336" y="74"/>
                        </a:lnTo>
                        <a:lnTo>
                          <a:pt x="372" y="64"/>
                        </a:lnTo>
                        <a:lnTo>
                          <a:pt x="411" y="56"/>
                        </a:lnTo>
                        <a:lnTo>
                          <a:pt x="451" y="49"/>
                        </a:lnTo>
                        <a:lnTo>
                          <a:pt x="492" y="41"/>
                        </a:lnTo>
                        <a:lnTo>
                          <a:pt x="536" y="35"/>
                        </a:lnTo>
                        <a:lnTo>
                          <a:pt x="580" y="28"/>
                        </a:lnTo>
                        <a:lnTo>
                          <a:pt x="624" y="23"/>
                        </a:lnTo>
                        <a:lnTo>
                          <a:pt x="671" y="17"/>
                        </a:lnTo>
                        <a:lnTo>
                          <a:pt x="719" y="12"/>
                        </a:lnTo>
                        <a:lnTo>
                          <a:pt x="767" y="9"/>
                        </a:lnTo>
                        <a:lnTo>
                          <a:pt x="816" y="6"/>
                        </a:lnTo>
                        <a:lnTo>
                          <a:pt x="867" y="3"/>
                        </a:lnTo>
                        <a:lnTo>
                          <a:pt x="919" y="2"/>
                        </a:lnTo>
                        <a:lnTo>
                          <a:pt x="971" y="0"/>
                        </a:lnTo>
                        <a:lnTo>
                          <a:pt x="1023" y="0"/>
                        </a:lnTo>
                        <a:close/>
                      </a:path>
                    </a:pathLst>
                  </a:custGeom>
                  <a:solidFill>
                    <a:srgbClr val="60606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5" name="Google Shape;1771;p68">
                    <a:extLst>
                      <a:ext uri="{FF2B5EF4-FFF2-40B4-BE49-F238E27FC236}">
                        <a16:creationId xmlns:a16="http://schemas.microsoft.com/office/drawing/2014/main" id="{9246FC9E-5D5B-7734-2C5A-C8ED71000F87}"/>
                      </a:ext>
                    </a:extLst>
                  </p:cNvPr>
                  <p:cNvSpPr/>
                  <p:nvPr/>
                </p:nvSpPr>
                <p:spPr>
                  <a:xfrm>
                    <a:off x="5967413" y="-3190875"/>
                    <a:ext cx="1133475" cy="4810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1" h="908" extrusionOk="0">
                        <a:moveTo>
                          <a:pt x="2141" y="594"/>
                        </a:moveTo>
                        <a:lnTo>
                          <a:pt x="2139" y="609"/>
                        </a:lnTo>
                        <a:lnTo>
                          <a:pt x="2133" y="626"/>
                        </a:lnTo>
                        <a:lnTo>
                          <a:pt x="2126" y="642"/>
                        </a:lnTo>
                        <a:lnTo>
                          <a:pt x="2115" y="657"/>
                        </a:lnTo>
                        <a:lnTo>
                          <a:pt x="2102" y="673"/>
                        </a:lnTo>
                        <a:lnTo>
                          <a:pt x="2087" y="687"/>
                        </a:lnTo>
                        <a:lnTo>
                          <a:pt x="2070" y="702"/>
                        </a:lnTo>
                        <a:lnTo>
                          <a:pt x="2050" y="716"/>
                        </a:lnTo>
                        <a:lnTo>
                          <a:pt x="2028" y="730"/>
                        </a:lnTo>
                        <a:lnTo>
                          <a:pt x="2004" y="743"/>
                        </a:lnTo>
                        <a:lnTo>
                          <a:pt x="1978" y="758"/>
                        </a:lnTo>
                        <a:lnTo>
                          <a:pt x="1950" y="769"/>
                        </a:lnTo>
                        <a:lnTo>
                          <a:pt x="1921" y="782"/>
                        </a:lnTo>
                        <a:lnTo>
                          <a:pt x="1889" y="794"/>
                        </a:lnTo>
                        <a:lnTo>
                          <a:pt x="1855" y="806"/>
                        </a:lnTo>
                        <a:lnTo>
                          <a:pt x="1819" y="816"/>
                        </a:lnTo>
                        <a:lnTo>
                          <a:pt x="1783" y="827"/>
                        </a:lnTo>
                        <a:lnTo>
                          <a:pt x="1744" y="837"/>
                        </a:lnTo>
                        <a:lnTo>
                          <a:pt x="1704" y="846"/>
                        </a:lnTo>
                        <a:lnTo>
                          <a:pt x="1663" y="855"/>
                        </a:lnTo>
                        <a:lnTo>
                          <a:pt x="1619" y="864"/>
                        </a:lnTo>
                        <a:lnTo>
                          <a:pt x="1574" y="871"/>
                        </a:lnTo>
                        <a:lnTo>
                          <a:pt x="1529" y="878"/>
                        </a:lnTo>
                        <a:lnTo>
                          <a:pt x="1482" y="884"/>
                        </a:lnTo>
                        <a:lnTo>
                          <a:pt x="1434" y="890"/>
                        </a:lnTo>
                        <a:lnTo>
                          <a:pt x="1384" y="894"/>
                        </a:lnTo>
                        <a:lnTo>
                          <a:pt x="1335" y="899"/>
                        </a:lnTo>
                        <a:lnTo>
                          <a:pt x="1283" y="903"/>
                        </a:lnTo>
                        <a:lnTo>
                          <a:pt x="1231" y="905"/>
                        </a:lnTo>
                        <a:lnTo>
                          <a:pt x="1178" y="907"/>
                        </a:lnTo>
                        <a:lnTo>
                          <a:pt x="1124" y="908"/>
                        </a:lnTo>
                        <a:lnTo>
                          <a:pt x="1070" y="908"/>
                        </a:lnTo>
                        <a:lnTo>
                          <a:pt x="1015" y="908"/>
                        </a:lnTo>
                        <a:lnTo>
                          <a:pt x="962" y="907"/>
                        </a:lnTo>
                        <a:lnTo>
                          <a:pt x="909" y="905"/>
                        </a:lnTo>
                        <a:lnTo>
                          <a:pt x="858" y="903"/>
                        </a:lnTo>
                        <a:lnTo>
                          <a:pt x="806" y="899"/>
                        </a:lnTo>
                        <a:lnTo>
                          <a:pt x="755" y="894"/>
                        </a:lnTo>
                        <a:lnTo>
                          <a:pt x="707" y="890"/>
                        </a:lnTo>
                        <a:lnTo>
                          <a:pt x="658" y="884"/>
                        </a:lnTo>
                        <a:lnTo>
                          <a:pt x="611" y="878"/>
                        </a:lnTo>
                        <a:lnTo>
                          <a:pt x="565" y="871"/>
                        </a:lnTo>
                        <a:lnTo>
                          <a:pt x="522" y="864"/>
                        </a:lnTo>
                        <a:lnTo>
                          <a:pt x="478" y="855"/>
                        </a:lnTo>
                        <a:lnTo>
                          <a:pt x="437" y="846"/>
                        </a:lnTo>
                        <a:lnTo>
                          <a:pt x="397" y="837"/>
                        </a:lnTo>
                        <a:lnTo>
                          <a:pt x="358" y="827"/>
                        </a:lnTo>
                        <a:lnTo>
                          <a:pt x="320" y="816"/>
                        </a:lnTo>
                        <a:lnTo>
                          <a:pt x="285" y="806"/>
                        </a:lnTo>
                        <a:lnTo>
                          <a:pt x="252" y="794"/>
                        </a:lnTo>
                        <a:lnTo>
                          <a:pt x="220" y="782"/>
                        </a:lnTo>
                        <a:lnTo>
                          <a:pt x="189" y="769"/>
                        </a:lnTo>
                        <a:lnTo>
                          <a:pt x="162" y="758"/>
                        </a:lnTo>
                        <a:lnTo>
                          <a:pt x="135" y="743"/>
                        </a:lnTo>
                        <a:lnTo>
                          <a:pt x="112" y="730"/>
                        </a:lnTo>
                        <a:lnTo>
                          <a:pt x="90" y="716"/>
                        </a:lnTo>
                        <a:lnTo>
                          <a:pt x="70" y="702"/>
                        </a:lnTo>
                        <a:lnTo>
                          <a:pt x="53" y="687"/>
                        </a:lnTo>
                        <a:lnTo>
                          <a:pt x="37" y="673"/>
                        </a:lnTo>
                        <a:lnTo>
                          <a:pt x="26" y="657"/>
                        </a:lnTo>
                        <a:lnTo>
                          <a:pt x="15" y="642"/>
                        </a:lnTo>
                        <a:lnTo>
                          <a:pt x="7" y="626"/>
                        </a:lnTo>
                        <a:lnTo>
                          <a:pt x="2" y="609"/>
                        </a:lnTo>
                        <a:lnTo>
                          <a:pt x="0" y="594"/>
                        </a:lnTo>
                        <a:lnTo>
                          <a:pt x="0" y="594"/>
                        </a:lnTo>
                        <a:lnTo>
                          <a:pt x="0" y="0"/>
                        </a:lnTo>
                        <a:lnTo>
                          <a:pt x="502" y="241"/>
                        </a:lnTo>
                        <a:lnTo>
                          <a:pt x="1587" y="257"/>
                        </a:lnTo>
                        <a:lnTo>
                          <a:pt x="2141" y="0"/>
                        </a:lnTo>
                        <a:lnTo>
                          <a:pt x="2141" y="594"/>
                        </a:lnTo>
                        <a:lnTo>
                          <a:pt x="2141" y="594"/>
                        </a:lnTo>
                        <a:close/>
                      </a:path>
                    </a:pathLst>
                  </a:custGeom>
                  <a:solidFill>
                    <a:srgbClr val="D2D3D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6" name="Google Shape;1772;p68">
                    <a:extLst>
                      <a:ext uri="{FF2B5EF4-FFF2-40B4-BE49-F238E27FC236}">
                        <a16:creationId xmlns:a16="http://schemas.microsoft.com/office/drawing/2014/main" id="{751FD4A7-097C-FB6B-1FCD-6B867E1DE42F}"/>
                      </a:ext>
                    </a:extLst>
                  </p:cNvPr>
                  <p:cNvSpPr/>
                  <p:nvPr/>
                </p:nvSpPr>
                <p:spPr>
                  <a:xfrm>
                    <a:off x="5967413" y="-3362325"/>
                    <a:ext cx="1133475" cy="3413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1" h="644" extrusionOk="0">
                        <a:moveTo>
                          <a:pt x="1070" y="0"/>
                        </a:moveTo>
                        <a:lnTo>
                          <a:pt x="1125" y="0"/>
                        </a:lnTo>
                        <a:lnTo>
                          <a:pt x="1179" y="1"/>
                        </a:lnTo>
                        <a:lnTo>
                          <a:pt x="1234" y="3"/>
                        </a:lnTo>
                        <a:lnTo>
                          <a:pt x="1285" y="5"/>
                        </a:lnTo>
                        <a:lnTo>
                          <a:pt x="1337" y="9"/>
                        </a:lnTo>
                        <a:lnTo>
                          <a:pt x="1389" y="14"/>
                        </a:lnTo>
                        <a:lnTo>
                          <a:pt x="1439" y="18"/>
                        </a:lnTo>
                        <a:lnTo>
                          <a:pt x="1487" y="24"/>
                        </a:lnTo>
                        <a:lnTo>
                          <a:pt x="1534" y="31"/>
                        </a:lnTo>
                        <a:lnTo>
                          <a:pt x="1580" y="38"/>
                        </a:lnTo>
                        <a:lnTo>
                          <a:pt x="1625" y="46"/>
                        </a:lnTo>
                        <a:lnTo>
                          <a:pt x="1668" y="55"/>
                        </a:lnTo>
                        <a:lnTo>
                          <a:pt x="1711" y="63"/>
                        </a:lnTo>
                        <a:lnTo>
                          <a:pt x="1751" y="73"/>
                        </a:lnTo>
                        <a:lnTo>
                          <a:pt x="1790" y="83"/>
                        </a:lnTo>
                        <a:lnTo>
                          <a:pt x="1828" y="94"/>
                        </a:lnTo>
                        <a:lnTo>
                          <a:pt x="1863" y="104"/>
                        </a:lnTo>
                        <a:lnTo>
                          <a:pt x="1896" y="116"/>
                        </a:lnTo>
                        <a:lnTo>
                          <a:pt x="1928" y="129"/>
                        </a:lnTo>
                        <a:lnTo>
                          <a:pt x="1958" y="141"/>
                        </a:lnTo>
                        <a:lnTo>
                          <a:pt x="1985" y="155"/>
                        </a:lnTo>
                        <a:lnTo>
                          <a:pt x="2011" y="168"/>
                        </a:lnTo>
                        <a:lnTo>
                          <a:pt x="2035" y="182"/>
                        </a:lnTo>
                        <a:lnTo>
                          <a:pt x="2057" y="196"/>
                        </a:lnTo>
                        <a:lnTo>
                          <a:pt x="2076" y="211"/>
                        </a:lnTo>
                        <a:lnTo>
                          <a:pt x="2093" y="226"/>
                        </a:lnTo>
                        <a:lnTo>
                          <a:pt x="2107" y="241"/>
                        </a:lnTo>
                        <a:lnTo>
                          <a:pt x="2120" y="257"/>
                        </a:lnTo>
                        <a:lnTo>
                          <a:pt x="2129" y="273"/>
                        </a:lnTo>
                        <a:lnTo>
                          <a:pt x="2135" y="288"/>
                        </a:lnTo>
                        <a:lnTo>
                          <a:pt x="2140" y="305"/>
                        </a:lnTo>
                        <a:lnTo>
                          <a:pt x="2141" y="321"/>
                        </a:lnTo>
                        <a:lnTo>
                          <a:pt x="2140" y="338"/>
                        </a:lnTo>
                        <a:lnTo>
                          <a:pt x="2135" y="354"/>
                        </a:lnTo>
                        <a:lnTo>
                          <a:pt x="2129" y="371"/>
                        </a:lnTo>
                        <a:lnTo>
                          <a:pt x="2120" y="386"/>
                        </a:lnTo>
                        <a:lnTo>
                          <a:pt x="2107" y="403"/>
                        </a:lnTo>
                        <a:lnTo>
                          <a:pt x="2093" y="418"/>
                        </a:lnTo>
                        <a:lnTo>
                          <a:pt x="2076" y="432"/>
                        </a:lnTo>
                        <a:lnTo>
                          <a:pt x="2057" y="447"/>
                        </a:lnTo>
                        <a:lnTo>
                          <a:pt x="2035" y="462"/>
                        </a:lnTo>
                        <a:lnTo>
                          <a:pt x="2011" y="476"/>
                        </a:lnTo>
                        <a:lnTo>
                          <a:pt x="1985" y="489"/>
                        </a:lnTo>
                        <a:lnTo>
                          <a:pt x="1958" y="502"/>
                        </a:lnTo>
                        <a:lnTo>
                          <a:pt x="1928" y="515"/>
                        </a:lnTo>
                        <a:lnTo>
                          <a:pt x="1896" y="526"/>
                        </a:lnTo>
                        <a:lnTo>
                          <a:pt x="1863" y="538"/>
                        </a:lnTo>
                        <a:lnTo>
                          <a:pt x="1828" y="550"/>
                        </a:lnTo>
                        <a:lnTo>
                          <a:pt x="1790" y="561"/>
                        </a:lnTo>
                        <a:lnTo>
                          <a:pt x="1751" y="570"/>
                        </a:lnTo>
                        <a:lnTo>
                          <a:pt x="1711" y="579"/>
                        </a:lnTo>
                        <a:lnTo>
                          <a:pt x="1668" y="589"/>
                        </a:lnTo>
                        <a:lnTo>
                          <a:pt x="1625" y="597"/>
                        </a:lnTo>
                        <a:lnTo>
                          <a:pt x="1580" y="605"/>
                        </a:lnTo>
                        <a:lnTo>
                          <a:pt x="1534" y="612"/>
                        </a:lnTo>
                        <a:lnTo>
                          <a:pt x="1487" y="618"/>
                        </a:lnTo>
                        <a:lnTo>
                          <a:pt x="1439" y="624"/>
                        </a:lnTo>
                        <a:lnTo>
                          <a:pt x="1389" y="630"/>
                        </a:lnTo>
                        <a:lnTo>
                          <a:pt x="1337" y="634"/>
                        </a:lnTo>
                        <a:lnTo>
                          <a:pt x="1285" y="637"/>
                        </a:lnTo>
                        <a:lnTo>
                          <a:pt x="1234" y="641"/>
                        </a:lnTo>
                        <a:lnTo>
                          <a:pt x="1179" y="642"/>
                        </a:lnTo>
                        <a:lnTo>
                          <a:pt x="1125" y="643"/>
                        </a:lnTo>
                        <a:lnTo>
                          <a:pt x="1070" y="644"/>
                        </a:lnTo>
                        <a:lnTo>
                          <a:pt x="1015" y="643"/>
                        </a:lnTo>
                        <a:lnTo>
                          <a:pt x="960" y="642"/>
                        </a:lnTo>
                        <a:lnTo>
                          <a:pt x="907" y="641"/>
                        </a:lnTo>
                        <a:lnTo>
                          <a:pt x="854" y="637"/>
                        </a:lnTo>
                        <a:lnTo>
                          <a:pt x="802" y="634"/>
                        </a:lnTo>
                        <a:lnTo>
                          <a:pt x="751" y="630"/>
                        </a:lnTo>
                        <a:lnTo>
                          <a:pt x="702" y="624"/>
                        </a:lnTo>
                        <a:lnTo>
                          <a:pt x="654" y="618"/>
                        </a:lnTo>
                        <a:lnTo>
                          <a:pt x="605" y="612"/>
                        </a:lnTo>
                        <a:lnTo>
                          <a:pt x="559" y="605"/>
                        </a:lnTo>
                        <a:lnTo>
                          <a:pt x="515" y="597"/>
                        </a:lnTo>
                        <a:lnTo>
                          <a:pt x="471" y="589"/>
                        </a:lnTo>
                        <a:lnTo>
                          <a:pt x="430" y="579"/>
                        </a:lnTo>
                        <a:lnTo>
                          <a:pt x="389" y="570"/>
                        </a:lnTo>
                        <a:lnTo>
                          <a:pt x="350" y="561"/>
                        </a:lnTo>
                        <a:lnTo>
                          <a:pt x="313" y="550"/>
                        </a:lnTo>
                        <a:lnTo>
                          <a:pt x="278" y="538"/>
                        </a:lnTo>
                        <a:lnTo>
                          <a:pt x="244" y="526"/>
                        </a:lnTo>
                        <a:lnTo>
                          <a:pt x="212" y="515"/>
                        </a:lnTo>
                        <a:lnTo>
                          <a:pt x="182" y="502"/>
                        </a:lnTo>
                        <a:lnTo>
                          <a:pt x="154" y="489"/>
                        </a:lnTo>
                        <a:lnTo>
                          <a:pt x="128" y="476"/>
                        </a:lnTo>
                        <a:lnTo>
                          <a:pt x="104" y="462"/>
                        </a:lnTo>
                        <a:lnTo>
                          <a:pt x="83" y="447"/>
                        </a:lnTo>
                        <a:lnTo>
                          <a:pt x="64" y="432"/>
                        </a:lnTo>
                        <a:lnTo>
                          <a:pt x="47" y="418"/>
                        </a:lnTo>
                        <a:lnTo>
                          <a:pt x="33" y="403"/>
                        </a:lnTo>
                        <a:lnTo>
                          <a:pt x="21" y="386"/>
                        </a:lnTo>
                        <a:lnTo>
                          <a:pt x="11" y="371"/>
                        </a:lnTo>
                        <a:lnTo>
                          <a:pt x="4" y="354"/>
                        </a:lnTo>
                        <a:lnTo>
                          <a:pt x="1" y="338"/>
                        </a:lnTo>
                        <a:lnTo>
                          <a:pt x="0" y="321"/>
                        </a:lnTo>
                        <a:lnTo>
                          <a:pt x="1" y="305"/>
                        </a:lnTo>
                        <a:lnTo>
                          <a:pt x="4" y="288"/>
                        </a:lnTo>
                        <a:lnTo>
                          <a:pt x="11" y="273"/>
                        </a:lnTo>
                        <a:lnTo>
                          <a:pt x="21" y="257"/>
                        </a:lnTo>
                        <a:lnTo>
                          <a:pt x="33" y="241"/>
                        </a:lnTo>
                        <a:lnTo>
                          <a:pt x="47" y="226"/>
                        </a:lnTo>
                        <a:lnTo>
                          <a:pt x="64" y="211"/>
                        </a:lnTo>
                        <a:lnTo>
                          <a:pt x="83" y="196"/>
                        </a:lnTo>
                        <a:lnTo>
                          <a:pt x="104" y="182"/>
                        </a:lnTo>
                        <a:lnTo>
                          <a:pt x="128" y="168"/>
                        </a:lnTo>
                        <a:lnTo>
                          <a:pt x="154" y="155"/>
                        </a:lnTo>
                        <a:lnTo>
                          <a:pt x="182" y="141"/>
                        </a:lnTo>
                        <a:lnTo>
                          <a:pt x="212" y="129"/>
                        </a:lnTo>
                        <a:lnTo>
                          <a:pt x="244" y="116"/>
                        </a:lnTo>
                        <a:lnTo>
                          <a:pt x="278" y="104"/>
                        </a:lnTo>
                        <a:lnTo>
                          <a:pt x="313" y="94"/>
                        </a:lnTo>
                        <a:lnTo>
                          <a:pt x="350" y="83"/>
                        </a:lnTo>
                        <a:lnTo>
                          <a:pt x="389" y="73"/>
                        </a:lnTo>
                        <a:lnTo>
                          <a:pt x="430" y="63"/>
                        </a:lnTo>
                        <a:lnTo>
                          <a:pt x="471" y="55"/>
                        </a:lnTo>
                        <a:lnTo>
                          <a:pt x="515" y="46"/>
                        </a:lnTo>
                        <a:lnTo>
                          <a:pt x="559" y="38"/>
                        </a:lnTo>
                        <a:lnTo>
                          <a:pt x="605" y="31"/>
                        </a:lnTo>
                        <a:lnTo>
                          <a:pt x="654" y="24"/>
                        </a:lnTo>
                        <a:lnTo>
                          <a:pt x="702" y="18"/>
                        </a:lnTo>
                        <a:lnTo>
                          <a:pt x="751" y="14"/>
                        </a:lnTo>
                        <a:lnTo>
                          <a:pt x="802" y="9"/>
                        </a:lnTo>
                        <a:lnTo>
                          <a:pt x="854" y="5"/>
                        </a:lnTo>
                        <a:lnTo>
                          <a:pt x="907" y="3"/>
                        </a:lnTo>
                        <a:lnTo>
                          <a:pt x="960" y="1"/>
                        </a:lnTo>
                        <a:lnTo>
                          <a:pt x="1015" y="0"/>
                        </a:lnTo>
                        <a:lnTo>
                          <a:pt x="1070" y="0"/>
                        </a:lnTo>
                        <a:close/>
                      </a:path>
                    </a:pathLst>
                  </a:custGeom>
                  <a:solidFill>
                    <a:srgbClr val="A9ABAE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7" name="Google Shape;1773;p68">
                    <a:extLst>
                      <a:ext uri="{FF2B5EF4-FFF2-40B4-BE49-F238E27FC236}">
                        <a16:creationId xmlns:a16="http://schemas.microsoft.com/office/drawing/2014/main" id="{D61842E1-5D27-7E8B-02FD-88344EA0E50A}"/>
                      </a:ext>
                    </a:extLst>
                  </p:cNvPr>
                  <p:cNvSpPr/>
                  <p:nvPr/>
                </p:nvSpPr>
                <p:spPr>
                  <a:xfrm>
                    <a:off x="5999163" y="-3362325"/>
                    <a:ext cx="1076325" cy="271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3" h="512" extrusionOk="0">
                        <a:moveTo>
                          <a:pt x="1016" y="0"/>
                        </a:moveTo>
                        <a:lnTo>
                          <a:pt x="1069" y="0"/>
                        </a:lnTo>
                        <a:lnTo>
                          <a:pt x="1120" y="1"/>
                        </a:lnTo>
                        <a:lnTo>
                          <a:pt x="1171" y="2"/>
                        </a:lnTo>
                        <a:lnTo>
                          <a:pt x="1221" y="4"/>
                        </a:lnTo>
                        <a:lnTo>
                          <a:pt x="1270" y="8"/>
                        </a:lnTo>
                        <a:lnTo>
                          <a:pt x="1318" y="11"/>
                        </a:lnTo>
                        <a:lnTo>
                          <a:pt x="1366" y="15"/>
                        </a:lnTo>
                        <a:lnTo>
                          <a:pt x="1412" y="20"/>
                        </a:lnTo>
                        <a:lnTo>
                          <a:pt x="1456" y="24"/>
                        </a:lnTo>
                        <a:lnTo>
                          <a:pt x="1501" y="30"/>
                        </a:lnTo>
                        <a:lnTo>
                          <a:pt x="1544" y="36"/>
                        </a:lnTo>
                        <a:lnTo>
                          <a:pt x="1585" y="43"/>
                        </a:lnTo>
                        <a:lnTo>
                          <a:pt x="1625" y="50"/>
                        </a:lnTo>
                        <a:lnTo>
                          <a:pt x="1663" y="59"/>
                        </a:lnTo>
                        <a:lnTo>
                          <a:pt x="1700" y="66"/>
                        </a:lnTo>
                        <a:lnTo>
                          <a:pt x="1736" y="75"/>
                        </a:lnTo>
                        <a:lnTo>
                          <a:pt x="1769" y="83"/>
                        </a:lnTo>
                        <a:lnTo>
                          <a:pt x="1801" y="93"/>
                        </a:lnTo>
                        <a:lnTo>
                          <a:pt x="1831" y="102"/>
                        </a:lnTo>
                        <a:lnTo>
                          <a:pt x="1859" y="113"/>
                        </a:lnTo>
                        <a:lnTo>
                          <a:pt x="1885" y="123"/>
                        </a:lnTo>
                        <a:lnTo>
                          <a:pt x="1910" y="134"/>
                        </a:lnTo>
                        <a:lnTo>
                          <a:pt x="1933" y="145"/>
                        </a:lnTo>
                        <a:lnTo>
                          <a:pt x="1953" y="156"/>
                        </a:lnTo>
                        <a:lnTo>
                          <a:pt x="1971" y="168"/>
                        </a:lnTo>
                        <a:lnTo>
                          <a:pt x="1987" y="180"/>
                        </a:lnTo>
                        <a:lnTo>
                          <a:pt x="2001" y="192"/>
                        </a:lnTo>
                        <a:lnTo>
                          <a:pt x="2013" y="203"/>
                        </a:lnTo>
                        <a:lnTo>
                          <a:pt x="2021" y="216"/>
                        </a:lnTo>
                        <a:lnTo>
                          <a:pt x="2028" y="229"/>
                        </a:lnTo>
                        <a:lnTo>
                          <a:pt x="2032" y="242"/>
                        </a:lnTo>
                        <a:lnTo>
                          <a:pt x="2033" y="255"/>
                        </a:lnTo>
                        <a:lnTo>
                          <a:pt x="2032" y="268"/>
                        </a:lnTo>
                        <a:lnTo>
                          <a:pt x="2028" y="282"/>
                        </a:lnTo>
                        <a:lnTo>
                          <a:pt x="2021" y="294"/>
                        </a:lnTo>
                        <a:lnTo>
                          <a:pt x="2013" y="307"/>
                        </a:lnTo>
                        <a:lnTo>
                          <a:pt x="2001" y="320"/>
                        </a:lnTo>
                        <a:lnTo>
                          <a:pt x="1987" y="332"/>
                        </a:lnTo>
                        <a:lnTo>
                          <a:pt x="1971" y="344"/>
                        </a:lnTo>
                        <a:lnTo>
                          <a:pt x="1953" y="356"/>
                        </a:lnTo>
                        <a:lnTo>
                          <a:pt x="1933" y="367"/>
                        </a:lnTo>
                        <a:lnTo>
                          <a:pt x="1910" y="378"/>
                        </a:lnTo>
                        <a:lnTo>
                          <a:pt x="1885" y="389"/>
                        </a:lnTo>
                        <a:lnTo>
                          <a:pt x="1859" y="399"/>
                        </a:lnTo>
                        <a:lnTo>
                          <a:pt x="1831" y="409"/>
                        </a:lnTo>
                        <a:lnTo>
                          <a:pt x="1801" y="419"/>
                        </a:lnTo>
                        <a:lnTo>
                          <a:pt x="1769" y="427"/>
                        </a:lnTo>
                        <a:lnTo>
                          <a:pt x="1736" y="437"/>
                        </a:lnTo>
                        <a:lnTo>
                          <a:pt x="1700" y="445"/>
                        </a:lnTo>
                        <a:lnTo>
                          <a:pt x="1663" y="453"/>
                        </a:lnTo>
                        <a:lnTo>
                          <a:pt x="1625" y="462"/>
                        </a:lnTo>
                        <a:lnTo>
                          <a:pt x="1585" y="469"/>
                        </a:lnTo>
                        <a:lnTo>
                          <a:pt x="1544" y="475"/>
                        </a:lnTo>
                        <a:lnTo>
                          <a:pt x="1501" y="480"/>
                        </a:lnTo>
                        <a:lnTo>
                          <a:pt x="1456" y="486"/>
                        </a:lnTo>
                        <a:lnTo>
                          <a:pt x="1412" y="492"/>
                        </a:lnTo>
                        <a:lnTo>
                          <a:pt x="1366" y="497"/>
                        </a:lnTo>
                        <a:lnTo>
                          <a:pt x="1318" y="500"/>
                        </a:lnTo>
                        <a:lnTo>
                          <a:pt x="1270" y="504"/>
                        </a:lnTo>
                        <a:lnTo>
                          <a:pt x="1221" y="506"/>
                        </a:lnTo>
                        <a:lnTo>
                          <a:pt x="1171" y="509"/>
                        </a:lnTo>
                        <a:lnTo>
                          <a:pt x="1120" y="511"/>
                        </a:lnTo>
                        <a:lnTo>
                          <a:pt x="1069" y="511"/>
                        </a:lnTo>
                        <a:lnTo>
                          <a:pt x="1016" y="512"/>
                        </a:lnTo>
                        <a:lnTo>
                          <a:pt x="964" y="511"/>
                        </a:lnTo>
                        <a:lnTo>
                          <a:pt x="912" y="511"/>
                        </a:lnTo>
                        <a:lnTo>
                          <a:pt x="861" y="509"/>
                        </a:lnTo>
                        <a:lnTo>
                          <a:pt x="812" y="506"/>
                        </a:lnTo>
                        <a:lnTo>
                          <a:pt x="762" y="504"/>
                        </a:lnTo>
                        <a:lnTo>
                          <a:pt x="714" y="500"/>
                        </a:lnTo>
                        <a:lnTo>
                          <a:pt x="667" y="497"/>
                        </a:lnTo>
                        <a:lnTo>
                          <a:pt x="621" y="492"/>
                        </a:lnTo>
                        <a:lnTo>
                          <a:pt x="575" y="486"/>
                        </a:lnTo>
                        <a:lnTo>
                          <a:pt x="531" y="480"/>
                        </a:lnTo>
                        <a:lnTo>
                          <a:pt x="489" y="475"/>
                        </a:lnTo>
                        <a:lnTo>
                          <a:pt x="448" y="469"/>
                        </a:lnTo>
                        <a:lnTo>
                          <a:pt x="407" y="462"/>
                        </a:lnTo>
                        <a:lnTo>
                          <a:pt x="370" y="453"/>
                        </a:lnTo>
                        <a:lnTo>
                          <a:pt x="332" y="445"/>
                        </a:lnTo>
                        <a:lnTo>
                          <a:pt x="297" y="437"/>
                        </a:lnTo>
                        <a:lnTo>
                          <a:pt x="264" y="427"/>
                        </a:lnTo>
                        <a:lnTo>
                          <a:pt x="232" y="419"/>
                        </a:lnTo>
                        <a:lnTo>
                          <a:pt x="201" y="409"/>
                        </a:lnTo>
                        <a:lnTo>
                          <a:pt x="173" y="399"/>
                        </a:lnTo>
                        <a:lnTo>
                          <a:pt x="146" y="389"/>
                        </a:lnTo>
                        <a:lnTo>
                          <a:pt x="122" y="378"/>
                        </a:lnTo>
                        <a:lnTo>
                          <a:pt x="100" y="367"/>
                        </a:lnTo>
                        <a:lnTo>
                          <a:pt x="79" y="356"/>
                        </a:lnTo>
                        <a:lnTo>
                          <a:pt x="61" y="344"/>
                        </a:lnTo>
                        <a:lnTo>
                          <a:pt x="44" y="332"/>
                        </a:lnTo>
                        <a:lnTo>
                          <a:pt x="32" y="320"/>
                        </a:lnTo>
                        <a:lnTo>
                          <a:pt x="20" y="307"/>
                        </a:lnTo>
                        <a:lnTo>
                          <a:pt x="11" y="294"/>
                        </a:lnTo>
                        <a:lnTo>
                          <a:pt x="4" y="282"/>
                        </a:lnTo>
                        <a:lnTo>
                          <a:pt x="1" y="268"/>
                        </a:lnTo>
                        <a:lnTo>
                          <a:pt x="0" y="255"/>
                        </a:lnTo>
                        <a:lnTo>
                          <a:pt x="1" y="242"/>
                        </a:lnTo>
                        <a:lnTo>
                          <a:pt x="4" y="229"/>
                        </a:lnTo>
                        <a:lnTo>
                          <a:pt x="11" y="216"/>
                        </a:lnTo>
                        <a:lnTo>
                          <a:pt x="20" y="203"/>
                        </a:lnTo>
                        <a:lnTo>
                          <a:pt x="32" y="192"/>
                        </a:lnTo>
                        <a:lnTo>
                          <a:pt x="44" y="180"/>
                        </a:lnTo>
                        <a:lnTo>
                          <a:pt x="61" y="168"/>
                        </a:lnTo>
                        <a:lnTo>
                          <a:pt x="79" y="156"/>
                        </a:lnTo>
                        <a:lnTo>
                          <a:pt x="100" y="145"/>
                        </a:lnTo>
                        <a:lnTo>
                          <a:pt x="122" y="134"/>
                        </a:lnTo>
                        <a:lnTo>
                          <a:pt x="146" y="123"/>
                        </a:lnTo>
                        <a:lnTo>
                          <a:pt x="173" y="113"/>
                        </a:lnTo>
                        <a:lnTo>
                          <a:pt x="201" y="102"/>
                        </a:lnTo>
                        <a:lnTo>
                          <a:pt x="232" y="93"/>
                        </a:lnTo>
                        <a:lnTo>
                          <a:pt x="264" y="83"/>
                        </a:lnTo>
                        <a:lnTo>
                          <a:pt x="297" y="75"/>
                        </a:lnTo>
                        <a:lnTo>
                          <a:pt x="332" y="66"/>
                        </a:lnTo>
                        <a:lnTo>
                          <a:pt x="370" y="59"/>
                        </a:lnTo>
                        <a:lnTo>
                          <a:pt x="407" y="50"/>
                        </a:lnTo>
                        <a:lnTo>
                          <a:pt x="448" y="43"/>
                        </a:lnTo>
                        <a:lnTo>
                          <a:pt x="489" y="36"/>
                        </a:lnTo>
                        <a:lnTo>
                          <a:pt x="531" y="30"/>
                        </a:lnTo>
                        <a:lnTo>
                          <a:pt x="575" y="24"/>
                        </a:lnTo>
                        <a:lnTo>
                          <a:pt x="621" y="20"/>
                        </a:lnTo>
                        <a:lnTo>
                          <a:pt x="667" y="15"/>
                        </a:lnTo>
                        <a:lnTo>
                          <a:pt x="714" y="11"/>
                        </a:lnTo>
                        <a:lnTo>
                          <a:pt x="762" y="8"/>
                        </a:lnTo>
                        <a:lnTo>
                          <a:pt x="812" y="4"/>
                        </a:lnTo>
                        <a:lnTo>
                          <a:pt x="861" y="2"/>
                        </a:lnTo>
                        <a:lnTo>
                          <a:pt x="912" y="1"/>
                        </a:lnTo>
                        <a:lnTo>
                          <a:pt x="964" y="0"/>
                        </a:lnTo>
                        <a:lnTo>
                          <a:pt x="1016" y="0"/>
                        </a:lnTo>
                        <a:close/>
                      </a:path>
                    </a:pathLst>
                  </a:custGeom>
                  <a:solidFill>
                    <a:srgbClr val="4B4B4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8" name="Google Shape;1774;p68">
                    <a:extLst>
                      <a:ext uri="{FF2B5EF4-FFF2-40B4-BE49-F238E27FC236}">
                        <a16:creationId xmlns:a16="http://schemas.microsoft.com/office/drawing/2014/main" id="{FB6C7DBC-0FEB-3BFE-5548-3BF3527C3591}"/>
                      </a:ext>
                    </a:extLst>
                  </p:cNvPr>
                  <p:cNvSpPr/>
                  <p:nvPr/>
                </p:nvSpPr>
                <p:spPr>
                  <a:xfrm>
                    <a:off x="6091238" y="-3340100"/>
                    <a:ext cx="892175" cy="206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4" h="389" extrusionOk="0">
                        <a:moveTo>
                          <a:pt x="842" y="0"/>
                        </a:moveTo>
                        <a:lnTo>
                          <a:pt x="928" y="1"/>
                        </a:lnTo>
                        <a:lnTo>
                          <a:pt x="1011" y="5"/>
                        </a:lnTo>
                        <a:lnTo>
                          <a:pt x="1093" y="10"/>
                        </a:lnTo>
                        <a:lnTo>
                          <a:pt x="1170" y="16"/>
                        </a:lnTo>
                        <a:lnTo>
                          <a:pt x="1243" y="24"/>
                        </a:lnTo>
                        <a:lnTo>
                          <a:pt x="1313" y="33"/>
                        </a:lnTo>
                        <a:lnTo>
                          <a:pt x="1378" y="45"/>
                        </a:lnTo>
                        <a:lnTo>
                          <a:pt x="1438" y="57"/>
                        </a:lnTo>
                        <a:lnTo>
                          <a:pt x="1465" y="64"/>
                        </a:lnTo>
                        <a:lnTo>
                          <a:pt x="1492" y="71"/>
                        </a:lnTo>
                        <a:lnTo>
                          <a:pt x="1517" y="78"/>
                        </a:lnTo>
                        <a:lnTo>
                          <a:pt x="1540" y="86"/>
                        </a:lnTo>
                        <a:lnTo>
                          <a:pt x="1562" y="94"/>
                        </a:lnTo>
                        <a:lnTo>
                          <a:pt x="1583" y="102"/>
                        </a:lnTo>
                        <a:lnTo>
                          <a:pt x="1601" y="111"/>
                        </a:lnTo>
                        <a:lnTo>
                          <a:pt x="1618" y="119"/>
                        </a:lnTo>
                        <a:lnTo>
                          <a:pt x="1634" y="127"/>
                        </a:lnTo>
                        <a:lnTo>
                          <a:pt x="1647" y="137"/>
                        </a:lnTo>
                        <a:lnTo>
                          <a:pt x="1657" y="146"/>
                        </a:lnTo>
                        <a:lnTo>
                          <a:pt x="1667" y="156"/>
                        </a:lnTo>
                        <a:lnTo>
                          <a:pt x="1675" y="165"/>
                        </a:lnTo>
                        <a:lnTo>
                          <a:pt x="1680" y="175"/>
                        </a:lnTo>
                        <a:lnTo>
                          <a:pt x="1683" y="185"/>
                        </a:lnTo>
                        <a:lnTo>
                          <a:pt x="1684" y="195"/>
                        </a:lnTo>
                        <a:lnTo>
                          <a:pt x="1683" y="204"/>
                        </a:lnTo>
                        <a:lnTo>
                          <a:pt x="1680" y="215"/>
                        </a:lnTo>
                        <a:lnTo>
                          <a:pt x="1675" y="224"/>
                        </a:lnTo>
                        <a:lnTo>
                          <a:pt x="1667" y="234"/>
                        </a:lnTo>
                        <a:lnTo>
                          <a:pt x="1657" y="243"/>
                        </a:lnTo>
                        <a:lnTo>
                          <a:pt x="1647" y="252"/>
                        </a:lnTo>
                        <a:lnTo>
                          <a:pt x="1634" y="262"/>
                        </a:lnTo>
                        <a:lnTo>
                          <a:pt x="1618" y="270"/>
                        </a:lnTo>
                        <a:lnTo>
                          <a:pt x="1601" y="278"/>
                        </a:lnTo>
                        <a:lnTo>
                          <a:pt x="1583" y="288"/>
                        </a:lnTo>
                        <a:lnTo>
                          <a:pt x="1562" y="295"/>
                        </a:lnTo>
                        <a:lnTo>
                          <a:pt x="1540" y="303"/>
                        </a:lnTo>
                        <a:lnTo>
                          <a:pt x="1517" y="311"/>
                        </a:lnTo>
                        <a:lnTo>
                          <a:pt x="1492" y="318"/>
                        </a:lnTo>
                        <a:lnTo>
                          <a:pt x="1465" y="325"/>
                        </a:lnTo>
                        <a:lnTo>
                          <a:pt x="1438" y="331"/>
                        </a:lnTo>
                        <a:lnTo>
                          <a:pt x="1378" y="344"/>
                        </a:lnTo>
                        <a:lnTo>
                          <a:pt x="1313" y="356"/>
                        </a:lnTo>
                        <a:lnTo>
                          <a:pt x="1243" y="366"/>
                        </a:lnTo>
                        <a:lnTo>
                          <a:pt x="1170" y="374"/>
                        </a:lnTo>
                        <a:lnTo>
                          <a:pt x="1093" y="380"/>
                        </a:lnTo>
                        <a:lnTo>
                          <a:pt x="1011" y="384"/>
                        </a:lnTo>
                        <a:lnTo>
                          <a:pt x="928" y="388"/>
                        </a:lnTo>
                        <a:lnTo>
                          <a:pt x="842" y="389"/>
                        </a:lnTo>
                        <a:lnTo>
                          <a:pt x="756" y="388"/>
                        </a:lnTo>
                        <a:lnTo>
                          <a:pt x="672" y="384"/>
                        </a:lnTo>
                        <a:lnTo>
                          <a:pt x="592" y="380"/>
                        </a:lnTo>
                        <a:lnTo>
                          <a:pt x="514" y="374"/>
                        </a:lnTo>
                        <a:lnTo>
                          <a:pt x="441" y="366"/>
                        </a:lnTo>
                        <a:lnTo>
                          <a:pt x="371" y="356"/>
                        </a:lnTo>
                        <a:lnTo>
                          <a:pt x="307" y="344"/>
                        </a:lnTo>
                        <a:lnTo>
                          <a:pt x="246" y="331"/>
                        </a:lnTo>
                        <a:lnTo>
                          <a:pt x="218" y="325"/>
                        </a:lnTo>
                        <a:lnTo>
                          <a:pt x="192" y="318"/>
                        </a:lnTo>
                        <a:lnTo>
                          <a:pt x="167" y="311"/>
                        </a:lnTo>
                        <a:lnTo>
                          <a:pt x="144" y="303"/>
                        </a:lnTo>
                        <a:lnTo>
                          <a:pt x="122" y="295"/>
                        </a:lnTo>
                        <a:lnTo>
                          <a:pt x="101" y="288"/>
                        </a:lnTo>
                        <a:lnTo>
                          <a:pt x="83" y="278"/>
                        </a:lnTo>
                        <a:lnTo>
                          <a:pt x="66" y="270"/>
                        </a:lnTo>
                        <a:lnTo>
                          <a:pt x="51" y="262"/>
                        </a:lnTo>
                        <a:lnTo>
                          <a:pt x="38" y="252"/>
                        </a:lnTo>
                        <a:lnTo>
                          <a:pt x="26" y="243"/>
                        </a:lnTo>
                        <a:lnTo>
                          <a:pt x="17" y="234"/>
                        </a:lnTo>
                        <a:lnTo>
                          <a:pt x="10" y="224"/>
                        </a:lnTo>
                        <a:lnTo>
                          <a:pt x="5" y="215"/>
                        </a:lnTo>
                        <a:lnTo>
                          <a:pt x="1" y="204"/>
                        </a:lnTo>
                        <a:lnTo>
                          <a:pt x="0" y="195"/>
                        </a:lnTo>
                        <a:lnTo>
                          <a:pt x="1" y="185"/>
                        </a:lnTo>
                        <a:lnTo>
                          <a:pt x="5" y="175"/>
                        </a:lnTo>
                        <a:lnTo>
                          <a:pt x="10" y="165"/>
                        </a:lnTo>
                        <a:lnTo>
                          <a:pt x="17" y="156"/>
                        </a:lnTo>
                        <a:lnTo>
                          <a:pt x="26" y="146"/>
                        </a:lnTo>
                        <a:lnTo>
                          <a:pt x="38" y="137"/>
                        </a:lnTo>
                        <a:lnTo>
                          <a:pt x="51" y="127"/>
                        </a:lnTo>
                        <a:lnTo>
                          <a:pt x="66" y="119"/>
                        </a:lnTo>
                        <a:lnTo>
                          <a:pt x="83" y="111"/>
                        </a:lnTo>
                        <a:lnTo>
                          <a:pt x="101" y="102"/>
                        </a:lnTo>
                        <a:lnTo>
                          <a:pt x="122" y="94"/>
                        </a:lnTo>
                        <a:lnTo>
                          <a:pt x="144" y="86"/>
                        </a:lnTo>
                        <a:lnTo>
                          <a:pt x="167" y="78"/>
                        </a:lnTo>
                        <a:lnTo>
                          <a:pt x="192" y="71"/>
                        </a:lnTo>
                        <a:lnTo>
                          <a:pt x="218" y="64"/>
                        </a:lnTo>
                        <a:lnTo>
                          <a:pt x="246" y="57"/>
                        </a:lnTo>
                        <a:lnTo>
                          <a:pt x="307" y="45"/>
                        </a:lnTo>
                        <a:lnTo>
                          <a:pt x="371" y="33"/>
                        </a:lnTo>
                        <a:lnTo>
                          <a:pt x="441" y="24"/>
                        </a:lnTo>
                        <a:lnTo>
                          <a:pt x="514" y="16"/>
                        </a:lnTo>
                        <a:lnTo>
                          <a:pt x="592" y="10"/>
                        </a:lnTo>
                        <a:lnTo>
                          <a:pt x="672" y="5"/>
                        </a:lnTo>
                        <a:lnTo>
                          <a:pt x="756" y="1"/>
                        </a:lnTo>
                        <a:lnTo>
                          <a:pt x="842" y="0"/>
                        </a:lnTo>
                        <a:close/>
                      </a:path>
                    </a:pathLst>
                  </a:custGeom>
                  <a:solidFill>
                    <a:srgbClr val="2D75B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9" name="Google Shape;1775;p68">
                    <a:extLst>
                      <a:ext uri="{FF2B5EF4-FFF2-40B4-BE49-F238E27FC236}">
                        <a16:creationId xmlns:a16="http://schemas.microsoft.com/office/drawing/2014/main" id="{993D6E51-E9A8-DD98-5364-0E9FB111EE7D}"/>
                      </a:ext>
                    </a:extLst>
                  </p:cNvPr>
                  <p:cNvSpPr/>
                  <p:nvPr/>
                </p:nvSpPr>
                <p:spPr>
                  <a:xfrm>
                    <a:off x="6175374" y="-3244850"/>
                    <a:ext cx="727869" cy="111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8" h="210" extrusionOk="0">
                        <a:moveTo>
                          <a:pt x="1368" y="129"/>
                        </a:moveTo>
                        <a:lnTo>
                          <a:pt x="1339" y="138"/>
                        </a:lnTo>
                        <a:lnTo>
                          <a:pt x="1307" y="146"/>
                        </a:lnTo>
                        <a:lnTo>
                          <a:pt x="1273" y="155"/>
                        </a:lnTo>
                        <a:lnTo>
                          <a:pt x="1236" y="162"/>
                        </a:lnTo>
                        <a:lnTo>
                          <a:pt x="1199" y="169"/>
                        </a:lnTo>
                        <a:lnTo>
                          <a:pt x="1160" y="176"/>
                        </a:lnTo>
                        <a:lnTo>
                          <a:pt x="1117" y="182"/>
                        </a:lnTo>
                        <a:lnTo>
                          <a:pt x="1075" y="188"/>
                        </a:lnTo>
                        <a:lnTo>
                          <a:pt x="1030" y="192"/>
                        </a:lnTo>
                        <a:lnTo>
                          <a:pt x="984" y="197"/>
                        </a:lnTo>
                        <a:lnTo>
                          <a:pt x="937" y="201"/>
                        </a:lnTo>
                        <a:lnTo>
                          <a:pt x="889" y="204"/>
                        </a:lnTo>
                        <a:lnTo>
                          <a:pt x="839" y="207"/>
                        </a:lnTo>
                        <a:lnTo>
                          <a:pt x="788" y="209"/>
                        </a:lnTo>
                        <a:lnTo>
                          <a:pt x="737" y="209"/>
                        </a:lnTo>
                        <a:lnTo>
                          <a:pt x="684" y="210"/>
                        </a:lnTo>
                        <a:lnTo>
                          <a:pt x="632" y="209"/>
                        </a:lnTo>
                        <a:lnTo>
                          <a:pt x="580" y="209"/>
                        </a:lnTo>
                        <a:lnTo>
                          <a:pt x="529" y="207"/>
                        </a:lnTo>
                        <a:lnTo>
                          <a:pt x="480" y="204"/>
                        </a:lnTo>
                        <a:lnTo>
                          <a:pt x="431" y="201"/>
                        </a:lnTo>
                        <a:lnTo>
                          <a:pt x="384" y="197"/>
                        </a:lnTo>
                        <a:lnTo>
                          <a:pt x="338" y="192"/>
                        </a:lnTo>
                        <a:lnTo>
                          <a:pt x="293" y="188"/>
                        </a:lnTo>
                        <a:lnTo>
                          <a:pt x="250" y="182"/>
                        </a:lnTo>
                        <a:lnTo>
                          <a:pt x="209" y="176"/>
                        </a:lnTo>
                        <a:lnTo>
                          <a:pt x="169" y="169"/>
                        </a:lnTo>
                        <a:lnTo>
                          <a:pt x="131" y="162"/>
                        </a:lnTo>
                        <a:lnTo>
                          <a:pt x="96" y="155"/>
                        </a:lnTo>
                        <a:lnTo>
                          <a:pt x="61" y="146"/>
                        </a:lnTo>
                        <a:lnTo>
                          <a:pt x="30" y="138"/>
                        </a:lnTo>
                        <a:lnTo>
                          <a:pt x="0" y="129"/>
                        </a:lnTo>
                        <a:lnTo>
                          <a:pt x="0" y="0"/>
                        </a:lnTo>
                        <a:lnTo>
                          <a:pt x="1368" y="0"/>
                        </a:lnTo>
                        <a:lnTo>
                          <a:pt x="1368" y="129"/>
                        </a:lnTo>
                        <a:close/>
                      </a:path>
                    </a:pathLst>
                  </a:custGeom>
                  <a:solidFill>
                    <a:srgbClr val="4AB9C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0" name="Google Shape;1776;p68">
                    <a:extLst>
                      <a:ext uri="{FF2B5EF4-FFF2-40B4-BE49-F238E27FC236}">
                        <a16:creationId xmlns:a16="http://schemas.microsoft.com/office/drawing/2014/main" id="{0C9702B2-A812-EE5C-BDB6-881AD7BCC8CB}"/>
                      </a:ext>
                    </a:extLst>
                  </p:cNvPr>
                  <p:cNvSpPr/>
                  <p:nvPr/>
                </p:nvSpPr>
                <p:spPr>
                  <a:xfrm>
                    <a:off x="6173788" y="-3319463"/>
                    <a:ext cx="727075" cy="155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2" h="296" extrusionOk="0">
                        <a:moveTo>
                          <a:pt x="686" y="0"/>
                        </a:moveTo>
                        <a:lnTo>
                          <a:pt x="756" y="0"/>
                        </a:lnTo>
                        <a:lnTo>
                          <a:pt x="825" y="2"/>
                        </a:lnTo>
                        <a:lnTo>
                          <a:pt x="889" y="6"/>
                        </a:lnTo>
                        <a:lnTo>
                          <a:pt x="953" y="12"/>
                        </a:lnTo>
                        <a:lnTo>
                          <a:pt x="1013" y="17"/>
                        </a:lnTo>
                        <a:lnTo>
                          <a:pt x="1070" y="24"/>
                        </a:lnTo>
                        <a:lnTo>
                          <a:pt x="1123" y="34"/>
                        </a:lnTo>
                        <a:lnTo>
                          <a:pt x="1171" y="43"/>
                        </a:lnTo>
                        <a:lnTo>
                          <a:pt x="1215" y="54"/>
                        </a:lnTo>
                        <a:lnTo>
                          <a:pt x="1255" y="65"/>
                        </a:lnTo>
                        <a:lnTo>
                          <a:pt x="1273" y="70"/>
                        </a:lnTo>
                        <a:lnTo>
                          <a:pt x="1289" y="78"/>
                        </a:lnTo>
                        <a:lnTo>
                          <a:pt x="1304" y="83"/>
                        </a:lnTo>
                        <a:lnTo>
                          <a:pt x="1318" y="90"/>
                        </a:lnTo>
                        <a:lnTo>
                          <a:pt x="1330" y="96"/>
                        </a:lnTo>
                        <a:lnTo>
                          <a:pt x="1341" y="103"/>
                        </a:lnTo>
                        <a:lnTo>
                          <a:pt x="1350" y="111"/>
                        </a:lnTo>
                        <a:lnTo>
                          <a:pt x="1357" y="118"/>
                        </a:lnTo>
                        <a:lnTo>
                          <a:pt x="1364" y="125"/>
                        </a:lnTo>
                        <a:lnTo>
                          <a:pt x="1368" y="133"/>
                        </a:lnTo>
                        <a:lnTo>
                          <a:pt x="1372" y="140"/>
                        </a:lnTo>
                        <a:lnTo>
                          <a:pt x="1372" y="148"/>
                        </a:lnTo>
                        <a:lnTo>
                          <a:pt x="1372" y="155"/>
                        </a:lnTo>
                        <a:lnTo>
                          <a:pt x="1368" y="162"/>
                        </a:lnTo>
                        <a:lnTo>
                          <a:pt x="1364" y="171"/>
                        </a:lnTo>
                        <a:lnTo>
                          <a:pt x="1357" y="178"/>
                        </a:lnTo>
                        <a:lnTo>
                          <a:pt x="1350" y="185"/>
                        </a:lnTo>
                        <a:lnTo>
                          <a:pt x="1341" y="192"/>
                        </a:lnTo>
                        <a:lnTo>
                          <a:pt x="1330" y="199"/>
                        </a:lnTo>
                        <a:lnTo>
                          <a:pt x="1318" y="205"/>
                        </a:lnTo>
                        <a:lnTo>
                          <a:pt x="1304" y="212"/>
                        </a:lnTo>
                        <a:lnTo>
                          <a:pt x="1289" y="218"/>
                        </a:lnTo>
                        <a:lnTo>
                          <a:pt x="1273" y="225"/>
                        </a:lnTo>
                        <a:lnTo>
                          <a:pt x="1255" y="231"/>
                        </a:lnTo>
                        <a:lnTo>
                          <a:pt x="1215" y="241"/>
                        </a:lnTo>
                        <a:lnTo>
                          <a:pt x="1171" y="252"/>
                        </a:lnTo>
                        <a:lnTo>
                          <a:pt x="1123" y="261"/>
                        </a:lnTo>
                        <a:lnTo>
                          <a:pt x="1070" y="271"/>
                        </a:lnTo>
                        <a:lnTo>
                          <a:pt x="1013" y="278"/>
                        </a:lnTo>
                        <a:lnTo>
                          <a:pt x="953" y="284"/>
                        </a:lnTo>
                        <a:lnTo>
                          <a:pt x="889" y="290"/>
                        </a:lnTo>
                        <a:lnTo>
                          <a:pt x="825" y="293"/>
                        </a:lnTo>
                        <a:lnTo>
                          <a:pt x="756" y="296"/>
                        </a:lnTo>
                        <a:lnTo>
                          <a:pt x="686" y="296"/>
                        </a:lnTo>
                        <a:lnTo>
                          <a:pt x="616" y="296"/>
                        </a:lnTo>
                        <a:lnTo>
                          <a:pt x="548" y="293"/>
                        </a:lnTo>
                        <a:lnTo>
                          <a:pt x="482" y="290"/>
                        </a:lnTo>
                        <a:lnTo>
                          <a:pt x="419" y="284"/>
                        </a:lnTo>
                        <a:lnTo>
                          <a:pt x="359" y="278"/>
                        </a:lnTo>
                        <a:lnTo>
                          <a:pt x="303" y="271"/>
                        </a:lnTo>
                        <a:lnTo>
                          <a:pt x="250" y="261"/>
                        </a:lnTo>
                        <a:lnTo>
                          <a:pt x="201" y="252"/>
                        </a:lnTo>
                        <a:lnTo>
                          <a:pt x="156" y="241"/>
                        </a:lnTo>
                        <a:lnTo>
                          <a:pt x="118" y="231"/>
                        </a:lnTo>
                        <a:lnTo>
                          <a:pt x="100" y="225"/>
                        </a:lnTo>
                        <a:lnTo>
                          <a:pt x="83" y="218"/>
                        </a:lnTo>
                        <a:lnTo>
                          <a:pt x="68" y="212"/>
                        </a:lnTo>
                        <a:lnTo>
                          <a:pt x="54" y="205"/>
                        </a:lnTo>
                        <a:lnTo>
                          <a:pt x="42" y="199"/>
                        </a:lnTo>
                        <a:lnTo>
                          <a:pt x="32" y="192"/>
                        </a:lnTo>
                        <a:lnTo>
                          <a:pt x="22" y="185"/>
                        </a:lnTo>
                        <a:lnTo>
                          <a:pt x="14" y="178"/>
                        </a:lnTo>
                        <a:lnTo>
                          <a:pt x="8" y="171"/>
                        </a:lnTo>
                        <a:lnTo>
                          <a:pt x="3" y="162"/>
                        </a:lnTo>
                        <a:lnTo>
                          <a:pt x="1" y="155"/>
                        </a:lnTo>
                        <a:lnTo>
                          <a:pt x="0" y="148"/>
                        </a:lnTo>
                        <a:lnTo>
                          <a:pt x="1" y="140"/>
                        </a:lnTo>
                        <a:lnTo>
                          <a:pt x="3" y="133"/>
                        </a:lnTo>
                        <a:lnTo>
                          <a:pt x="8" y="125"/>
                        </a:lnTo>
                        <a:lnTo>
                          <a:pt x="14" y="118"/>
                        </a:lnTo>
                        <a:lnTo>
                          <a:pt x="22" y="111"/>
                        </a:lnTo>
                        <a:lnTo>
                          <a:pt x="32" y="103"/>
                        </a:lnTo>
                        <a:lnTo>
                          <a:pt x="42" y="96"/>
                        </a:lnTo>
                        <a:lnTo>
                          <a:pt x="54" y="90"/>
                        </a:lnTo>
                        <a:lnTo>
                          <a:pt x="68" y="83"/>
                        </a:lnTo>
                        <a:lnTo>
                          <a:pt x="83" y="78"/>
                        </a:lnTo>
                        <a:lnTo>
                          <a:pt x="100" y="70"/>
                        </a:lnTo>
                        <a:lnTo>
                          <a:pt x="118" y="65"/>
                        </a:lnTo>
                        <a:lnTo>
                          <a:pt x="156" y="54"/>
                        </a:lnTo>
                        <a:lnTo>
                          <a:pt x="201" y="43"/>
                        </a:lnTo>
                        <a:lnTo>
                          <a:pt x="250" y="34"/>
                        </a:lnTo>
                        <a:lnTo>
                          <a:pt x="303" y="24"/>
                        </a:lnTo>
                        <a:lnTo>
                          <a:pt x="359" y="17"/>
                        </a:lnTo>
                        <a:lnTo>
                          <a:pt x="419" y="12"/>
                        </a:lnTo>
                        <a:lnTo>
                          <a:pt x="482" y="6"/>
                        </a:lnTo>
                        <a:lnTo>
                          <a:pt x="548" y="2"/>
                        </a:lnTo>
                        <a:lnTo>
                          <a:pt x="616" y="0"/>
                        </a:lnTo>
                        <a:lnTo>
                          <a:pt x="686" y="0"/>
                        </a:lnTo>
                        <a:close/>
                      </a:path>
                    </a:pathLst>
                  </a:custGeom>
                  <a:solidFill>
                    <a:srgbClr val="4AB9C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1" name="Google Shape;1777;p68">
                    <a:extLst>
                      <a:ext uri="{FF2B5EF4-FFF2-40B4-BE49-F238E27FC236}">
                        <a16:creationId xmlns:a16="http://schemas.microsoft.com/office/drawing/2014/main" id="{E6514F01-4DA8-A54C-7E1E-2245D124A445}"/>
                      </a:ext>
                    </a:extLst>
                  </p:cNvPr>
                  <p:cNvSpPr/>
                  <p:nvPr/>
                </p:nvSpPr>
                <p:spPr>
                  <a:xfrm>
                    <a:off x="6194425" y="-3316288"/>
                    <a:ext cx="685800" cy="131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8" h="247" extrusionOk="0">
                        <a:moveTo>
                          <a:pt x="649" y="0"/>
                        </a:moveTo>
                        <a:lnTo>
                          <a:pt x="716" y="0"/>
                        </a:lnTo>
                        <a:lnTo>
                          <a:pt x="779" y="2"/>
                        </a:lnTo>
                        <a:lnTo>
                          <a:pt x="842" y="5"/>
                        </a:lnTo>
                        <a:lnTo>
                          <a:pt x="902" y="9"/>
                        </a:lnTo>
                        <a:lnTo>
                          <a:pt x="959" y="14"/>
                        </a:lnTo>
                        <a:lnTo>
                          <a:pt x="1012" y="21"/>
                        </a:lnTo>
                        <a:lnTo>
                          <a:pt x="1062" y="28"/>
                        </a:lnTo>
                        <a:lnTo>
                          <a:pt x="1108" y="35"/>
                        </a:lnTo>
                        <a:lnTo>
                          <a:pt x="1149" y="45"/>
                        </a:lnTo>
                        <a:lnTo>
                          <a:pt x="1187" y="54"/>
                        </a:lnTo>
                        <a:lnTo>
                          <a:pt x="1219" y="65"/>
                        </a:lnTo>
                        <a:lnTo>
                          <a:pt x="1247" y="75"/>
                        </a:lnTo>
                        <a:lnTo>
                          <a:pt x="1258" y="81"/>
                        </a:lnTo>
                        <a:lnTo>
                          <a:pt x="1269" y="87"/>
                        </a:lnTo>
                        <a:lnTo>
                          <a:pt x="1278" y="93"/>
                        </a:lnTo>
                        <a:lnTo>
                          <a:pt x="1285" y="99"/>
                        </a:lnTo>
                        <a:lnTo>
                          <a:pt x="1291" y="105"/>
                        </a:lnTo>
                        <a:lnTo>
                          <a:pt x="1294" y="111"/>
                        </a:lnTo>
                        <a:lnTo>
                          <a:pt x="1297" y="117"/>
                        </a:lnTo>
                        <a:lnTo>
                          <a:pt x="1298" y="124"/>
                        </a:lnTo>
                        <a:lnTo>
                          <a:pt x="1297" y="130"/>
                        </a:lnTo>
                        <a:lnTo>
                          <a:pt x="1294" y="137"/>
                        </a:lnTo>
                        <a:lnTo>
                          <a:pt x="1291" y="143"/>
                        </a:lnTo>
                        <a:lnTo>
                          <a:pt x="1285" y="148"/>
                        </a:lnTo>
                        <a:lnTo>
                          <a:pt x="1278" y="154"/>
                        </a:lnTo>
                        <a:lnTo>
                          <a:pt x="1269" y="160"/>
                        </a:lnTo>
                        <a:lnTo>
                          <a:pt x="1258" y="166"/>
                        </a:lnTo>
                        <a:lnTo>
                          <a:pt x="1247" y="172"/>
                        </a:lnTo>
                        <a:lnTo>
                          <a:pt x="1219" y="183"/>
                        </a:lnTo>
                        <a:lnTo>
                          <a:pt x="1187" y="193"/>
                        </a:lnTo>
                        <a:lnTo>
                          <a:pt x="1149" y="203"/>
                        </a:lnTo>
                        <a:lnTo>
                          <a:pt x="1108" y="211"/>
                        </a:lnTo>
                        <a:lnTo>
                          <a:pt x="1062" y="219"/>
                        </a:lnTo>
                        <a:lnTo>
                          <a:pt x="1012" y="226"/>
                        </a:lnTo>
                        <a:lnTo>
                          <a:pt x="959" y="233"/>
                        </a:lnTo>
                        <a:lnTo>
                          <a:pt x="902" y="238"/>
                        </a:lnTo>
                        <a:lnTo>
                          <a:pt x="842" y="242"/>
                        </a:lnTo>
                        <a:lnTo>
                          <a:pt x="779" y="245"/>
                        </a:lnTo>
                        <a:lnTo>
                          <a:pt x="716" y="247"/>
                        </a:lnTo>
                        <a:lnTo>
                          <a:pt x="649" y="247"/>
                        </a:lnTo>
                        <a:lnTo>
                          <a:pt x="583" y="247"/>
                        </a:lnTo>
                        <a:lnTo>
                          <a:pt x="518" y="245"/>
                        </a:lnTo>
                        <a:lnTo>
                          <a:pt x="456" y="242"/>
                        </a:lnTo>
                        <a:lnTo>
                          <a:pt x="396" y="238"/>
                        </a:lnTo>
                        <a:lnTo>
                          <a:pt x="340" y="233"/>
                        </a:lnTo>
                        <a:lnTo>
                          <a:pt x="287" y="226"/>
                        </a:lnTo>
                        <a:lnTo>
                          <a:pt x="236" y="219"/>
                        </a:lnTo>
                        <a:lnTo>
                          <a:pt x="190" y="211"/>
                        </a:lnTo>
                        <a:lnTo>
                          <a:pt x="149" y="203"/>
                        </a:lnTo>
                        <a:lnTo>
                          <a:pt x="111" y="193"/>
                        </a:lnTo>
                        <a:lnTo>
                          <a:pt x="78" y="183"/>
                        </a:lnTo>
                        <a:lnTo>
                          <a:pt x="51" y="172"/>
                        </a:lnTo>
                        <a:lnTo>
                          <a:pt x="39" y="166"/>
                        </a:lnTo>
                        <a:lnTo>
                          <a:pt x="30" y="160"/>
                        </a:lnTo>
                        <a:lnTo>
                          <a:pt x="20" y="154"/>
                        </a:lnTo>
                        <a:lnTo>
                          <a:pt x="13" y="148"/>
                        </a:lnTo>
                        <a:lnTo>
                          <a:pt x="7" y="143"/>
                        </a:lnTo>
                        <a:lnTo>
                          <a:pt x="4" y="137"/>
                        </a:lnTo>
                        <a:lnTo>
                          <a:pt x="2" y="130"/>
                        </a:lnTo>
                        <a:lnTo>
                          <a:pt x="0" y="124"/>
                        </a:lnTo>
                        <a:lnTo>
                          <a:pt x="2" y="117"/>
                        </a:lnTo>
                        <a:lnTo>
                          <a:pt x="4" y="111"/>
                        </a:lnTo>
                        <a:lnTo>
                          <a:pt x="7" y="105"/>
                        </a:lnTo>
                        <a:lnTo>
                          <a:pt x="13" y="99"/>
                        </a:lnTo>
                        <a:lnTo>
                          <a:pt x="20" y="93"/>
                        </a:lnTo>
                        <a:lnTo>
                          <a:pt x="30" y="87"/>
                        </a:lnTo>
                        <a:lnTo>
                          <a:pt x="39" y="81"/>
                        </a:lnTo>
                        <a:lnTo>
                          <a:pt x="51" y="75"/>
                        </a:lnTo>
                        <a:lnTo>
                          <a:pt x="78" y="65"/>
                        </a:lnTo>
                        <a:lnTo>
                          <a:pt x="111" y="54"/>
                        </a:lnTo>
                        <a:lnTo>
                          <a:pt x="149" y="45"/>
                        </a:lnTo>
                        <a:lnTo>
                          <a:pt x="190" y="35"/>
                        </a:lnTo>
                        <a:lnTo>
                          <a:pt x="236" y="28"/>
                        </a:lnTo>
                        <a:lnTo>
                          <a:pt x="287" y="21"/>
                        </a:lnTo>
                        <a:lnTo>
                          <a:pt x="340" y="14"/>
                        </a:lnTo>
                        <a:lnTo>
                          <a:pt x="396" y="9"/>
                        </a:lnTo>
                        <a:lnTo>
                          <a:pt x="456" y="5"/>
                        </a:lnTo>
                        <a:lnTo>
                          <a:pt x="518" y="2"/>
                        </a:lnTo>
                        <a:lnTo>
                          <a:pt x="583" y="0"/>
                        </a:lnTo>
                        <a:lnTo>
                          <a:pt x="649" y="0"/>
                        </a:lnTo>
                        <a:close/>
                      </a:path>
                    </a:pathLst>
                  </a:custGeom>
                  <a:solidFill>
                    <a:srgbClr val="4B4B4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395" name="Google Shape;1778;p68">
                <a:extLst>
                  <a:ext uri="{FF2B5EF4-FFF2-40B4-BE49-F238E27FC236}">
                    <a16:creationId xmlns:a16="http://schemas.microsoft.com/office/drawing/2014/main" id="{7C63883E-7674-1B0F-5EF7-52F795ED2EE2}"/>
                  </a:ext>
                </a:extLst>
              </p:cNvPr>
              <p:cNvSpPr txBox="1"/>
              <p:nvPr/>
            </p:nvSpPr>
            <p:spPr>
              <a:xfrm>
                <a:off x="2866069" y="5486742"/>
                <a:ext cx="92696" cy="615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"/>
                  <a:buFont typeface="Arial"/>
                  <a:buNone/>
                </a:pPr>
                <a:r>
                  <a:rPr lang="en-US" sz="400" b="1" i="0" u="none" strike="noStrike" cap="none">
                    <a:solidFill>
                      <a:srgbClr val="3F3F3F"/>
                    </a:solidFill>
                    <a:latin typeface="Roboto"/>
                    <a:ea typeface="Roboto"/>
                    <a:cs typeface="Roboto"/>
                    <a:sym typeface="Roboto"/>
                  </a:rPr>
                  <a:t>WN</a:t>
                </a:r>
                <a:endParaRPr sz="400" b="1" i="0" u="none" strike="noStrike" cap="none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04" name="Google Shape;1779;p68">
              <a:extLst>
                <a:ext uri="{FF2B5EF4-FFF2-40B4-BE49-F238E27FC236}">
                  <a16:creationId xmlns:a16="http://schemas.microsoft.com/office/drawing/2014/main" id="{13394F6B-87A6-F144-72AC-D5F19A18C8F3}"/>
                </a:ext>
              </a:extLst>
            </p:cNvPr>
            <p:cNvSpPr/>
            <p:nvPr/>
          </p:nvSpPr>
          <p:spPr>
            <a:xfrm>
              <a:off x="9394597" y="4656257"/>
              <a:ext cx="167266" cy="211389"/>
            </a:xfrm>
            <a:prstGeom prst="ellipse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endParaRPr sz="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1780;p68">
              <a:extLst>
                <a:ext uri="{FF2B5EF4-FFF2-40B4-BE49-F238E27FC236}">
                  <a16:creationId xmlns:a16="http://schemas.microsoft.com/office/drawing/2014/main" id="{800879F7-1133-660D-F943-7B0AC260134E}"/>
                </a:ext>
              </a:extLst>
            </p:cNvPr>
            <p:cNvSpPr/>
            <p:nvPr/>
          </p:nvSpPr>
          <p:spPr>
            <a:xfrm>
              <a:off x="9150156" y="4128398"/>
              <a:ext cx="169136" cy="213753"/>
            </a:xfrm>
            <a:prstGeom prst="ellipse">
              <a:avLst/>
            </a:prstGeom>
            <a:solidFill>
              <a:srgbClr val="F16D1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1781;p68">
              <a:extLst>
                <a:ext uri="{FF2B5EF4-FFF2-40B4-BE49-F238E27FC236}">
                  <a16:creationId xmlns:a16="http://schemas.microsoft.com/office/drawing/2014/main" id="{A330E344-1A42-F232-DB55-02E091547234}"/>
                </a:ext>
              </a:extLst>
            </p:cNvPr>
            <p:cNvSpPr/>
            <p:nvPr/>
          </p:nvSpPr>
          <p:spPr>
            <a:xfrm>
              <a:off x="9150156" y="4465560"/>
              <a:ext cx="169136" cy="213753"/>
            </a:xfrm>
            <a:prstGeom prst="ellipse">
              <a:avLst/>
            </a:prstGeom>
            <a:solidFill>
              <a:srgbClr val="74CA2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2" name="Google Shape;1782;p68">
              <a:extLst>
                <a:ext uri="{FF2B5EF4-FFF2-40B4-BE49-F238E27FC236}">
                  <a16:creationId xmlns:a16="http://schemas.microsoft.com/office/drawing/2014/main" id="{C51319D6-8265-5307-3EDD-D0C7A4E69B7D}"/>
                </a:ext>
              </a:extLst>
            </p:cNvPr>
            <p:cNvSpPr/>
            <p:nvPr/>
          </p:nvSpPr>
          <p:spPr>
            <a:xfrm>
              <a:off x="9386263" y="5035181"/>
              <a:ext cx="169136" cy="213753"/>
            </a:xfrm>
            <a:prstGeom prst="ellipse">
              <a:avLst/>
            </a:prstGeom>
            <a:solidFill>
              <a:srgbClr val="FF66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3" name="Google Shape;1783;p68">
              <a:extLst>
                <a:ext uri="{FF2B5EF4-FFF2-40B4-BE49-F238E27FC236}">
                  <a16:creationId xmlns:a16="http://schemas.microsoft.com/office/drawing/2014/main" id="{6ED208A7-21EC-8DEE-6F5D-5464D48EA9E5}"/>
                </a:ext>
              </a:extLst>
            </p:cNvPr>
            <p:cNvSpPr/>
            <p:nvPr/>
          </p:nvSpPr>
          <p:spPr>
            <a:xfrm>
              <a:off x="9150156" y="5225772"/>
              <a:ext cx="169136" cy="213753"/>
            </a:xfrm>
            <a:prstGeom prst="ellipse">
              <a:avLst/>
            </a:prstGeom>
            <a:solidFill>
              <a:srgbClr val="119D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4" name="Google Shape;1784;p68">
              <a:extLst>
                <a:ext uri="{FF2B5EF4-FFF2-40B4-BE49-F238E27FC236}">
                  <a16:creationId xmlns:a16="http://schemas.microsoft.com/office/drawing/2014/main" id="{589B5381-939C-1F5C-DA45-CFF0C8915496}"/>
                </a:ext>
              </a:extLst>
            </p:cNvPr>
            <p:cNvSpPr/>
            <p:nvPr/>
          </p:nvSpPr>
          <p:spPr>
            <a:xfrm>
              <a:off x="9150156" y="5558196"/>
              <a:ext cx="169136" cy="213753"/>
            </a:xfrm>
            <a:prstGeom prst="ellipse">
              <a:avLst/>
            </a:prstGeom>
            <a:solidFill>
              <a:srgbClr val="BA0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5" name="Google Shape;1785;p68">
              <a:extLst>
                <a:ext uri="{FF2B5EF4-FFF2-40B4-BE49-F238E27FC236}">
                  <a16:creationId xmlns:a16="http://schemas.microsoft.com/office/drawing/2014/main" id="{64EB9993-A46C-28E2-F464-03BE8911BAEE}"/>
                </a:ext>
              </a:extLst>
            </p:cNvPr>
            <p:cNvSpPr/>
            <p:nvPr/>
          </p:nvSpPr>
          <p:spPr>
            <a:xfrm>
              <a:off x="9158908" y="4841714"/>
              <a:ext cx="153118" cy="193509"/>
            </a:xfrm>
            <a:prstGeom prst="ellipse">
              <a:avLst/>
            </a:prstGeom>
            <a:solidFill>
              <a:srgbClr val="F16D19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-US" sz="5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9" name="Google Shape;1786;p68">
              <a:extLst>
                <a:ext uri="{FF2B5EF4-FFF2-40B4-BE49-F238E27FC236}">
                  <a16:creationId xmlns:a16="http://schemas.microsoft.com/office/drawing/2014/main" id="{05A163B2-793B-F4E3-3767-D803D8366B12}"/>
                </a:ext>
              </a:extLst>
            </p:cNvPr>
            <p:cNvCxnSpPr>
              <a:cxnSpLocks/>
              <a:stCxn id="205" idx="4"/>
              <a:endCxn id="220" idx="0"/>
            </p:cNvCxnSpPr>
            <p:nvPr/>
          </p:nvCxnSpPr>
          <p:spPr>
            <a:xfrm>
              <a:off x="9234724" y="4342150"/>
              <a:ext cx="0" cy="123599"/>
            </a:xfrm>
            <a:prstGeom prst="straightConnector1">
              <a:avLst/>
            </a:prstGeom>
            <a:noFill/>
            <a:ln w="9525" cap="flat" cmpd="sng">
              <a:solidFill>
                <a:srgbClr val="3F3F3F"/>
              </a:solidFill>
              <a:prstDash val="solid"/>
              <a:round/>
              <a:headEnd type="none" w="sm" len="sm"/>
              <a:tailEnd type="triangle" w="sm" len="sm"/>
            </a:ln>
          </p:spPr>
        </p:cxnSp>
        <p:cxnSp>
          <p:nvCxnSpPr>
            <p:cNvPr id="231" name="Google Shape;1787;p68">
              <a:extLst>
                <a:ext uri="{FF2B5EF4-FFF2-40B4-BE49-F238E27FC236}">
                  <a16:creationId xmlns:a16="http://schemas.microsoft.com/office/drawing/2014/main" id="{07177D60-B9CF-91C7-4E7E-3C5321423DEC}"/>
                </a:ext>
              </a:extLst>
            </p:cNvPr>
            <p:cNvCxnSpPr>
              <a:cxnSpLocks/>
              <a:stCxn id="220" idx="6"/>
              <a:endCxn id="204" idx="1"/>
            </p:cNvCxnSpPr>
            <p:nvPr/>
          </p:nvCxnSpPr>
          <p:spPr>
            <a:xfrm>
              <a:off x="9319292" y="4572436"/>
              <a:ext cx="99900" cy="114879"/>
            </a:xfrm>
            <a:prstGeom prst="straightConnector1">
              <a:avLst/>
            </a:prstGeom>
            <a:noFill/>
            <a:ln w="9525" cap="flat" cmpd="sng">
              <a:solidFill>
                <a:srgbClr val="3F3F3F"/>
              </a:solidFill>
              <a:prstDash val="solid"/>
              <a:round/>
              <a:headEnd type="none" w="sm" len="sm"/>
              <a:tailEnd type="triangle" w="sm" len="sm"/>
            </a:ln>
          </p:spPr>
        </p:cxnSp>
        <p:cxnSp>
          <p:nvCxnSpPr>
            <p:cNvPr id="232" name="Google Shape;1788;p68">
              <a:extLst>
                <a:ext uri="{FF2B5EF4-FFF2-40B4-BE49-F238E27FC236}">
                  <a16:creationId xmlns:a16="http://schemas.microsoft.com/office/drawing/2014/main" id="{DE4C4562-F588-DED4-0C17-D5AE8864528F}"/>
                </a:ext>
              </a:extLst>
            </p:cNvPr>
            <p:cNvCxnSpPr>
              <a:cxnSpLocks/>
              <a:stCxn id="204" idx="3"/>
            </p:cNvCxnSpPr>
            <p:nvPr/>
          </p:nvCxnSpPr>
          <p:spPr>
            <a:xfrm flipH="1">
              <a:off x="9327294" y="4836688"/>
              <a:ext cx="91800" cy="101609"/>
            </a:xfrm>
            <a:prstGeom prst="straightConnector1">
              <a:avLst/>
            </a:prstGeom>
            <a:noFill/>
            <a:ln w="9525" cap="flat" cmpd="sng">
              <a:solidFill>
                <a:srgbClr val="3F3F3F"/>
              </a:solidFill>
              <a:prstDash val="solid"/>
              <a:round/>
              <a:headEnd type="none" w="sm" len="sm"/>
              <a:tailEnd type="triangle" w="sm" len="sm"/>
            </a:ln>
          </p:spPr>
        </p:cxnSp>
        <p:cxnSp>
          <p:nvCxnSpPr>
            <p:cNvPr id="236" name="Google Shape;1789;p68">
              <a:extLst>
                <a:ext uri="{FF2B5EF4-FFF2-40B4-BE49-F238E27FC236}">
                  <a16:creationId xmlns:a16="http://schemas.microsoft.com/office/drawing/2014/main" id="{BA1485F4-F4C7-E1CA-E4ED-E73F7B6CBCC5}"/>
                </a:ext>
              </a:extLst>
            </p:cNvPr>
            <p:cNvCxnSpPr>
              <a:cxnSpLocks/>
              <a:stCxn id="222" idx="3"/>
              <a:endCxn id="223" idx="6"/>
            </p:cNvCxnSpPr>
            <p:nvPr/>
          </p:nvCxnSpPr>
          <p:spPr>
            <a:xfrm flipH="1">
              <a:off x="9319233" y="5217630"/>
              <a:ext cx="91800" cy="114879"/>
            </a:xfrm>
            <a:prstGeom prst="straightConnector1">
              <a:avLst/>
            </a:prstGeom>
            <a:noFill/>
            <a:ln w="9525" cap="flat" cmpd="sng">
              <a:solidFill>
                <a:srgbClr val="3F3F3F"/>
              </a:solidFill>
              <a:prstDash val="solid"/>
              <a:round/>
              <a:headEnd type="none" w="sm" len="sm"/>
              <a:tailEnd type="triangle" w="sm" len="sm"/>
            </a:ln>
          </p:spPr>
        </p:cxnSp>
        <p:cxnSp>
          <p:nvCxnSpPr>
            <p:cNvPr id="237" name="Google Shape;1790;p68">
              <a:extLst>
                <a:ext uri="{FF2B5EF4-FFF2-40B4-BE49-F238E27FC236}">
                  <a16:creationId xmlns:a16="http://schemas.microsoft.com/office/drawing/2014/main" id="{3DD0435F-2879-8A37-EE8E-9DF9EBF81A5D}"/>
                </a:ext>
              </a:extLst>
            </p:cNvPr>
            <p:cNvCxnSpPr>
              <a:cxnSpLocks/>
              <a:endCxn id="222" idx="2"/>
            </p:cNvCxnSpPr>
            <p:nvPr/>
          </p:nvCxnSpPr>
          <p:spPr>
            <a:xfrm>
              <a:off x="9300163" y="5021112"/>
              <a:ext cx="86100" cy="120945"/>
            </a:xfrm>
            <a:prstGeom prst="straightConnector1">
              <a:avLst/>
            </a:prstGeom>
            <a:noFill/>
            <a:ln w="9525" cap="flat" cmpd="sng">
              <a:solidFill>
                <a:srgbClr val="3F3F3F"/>
              </a:solidFill>
              <a:prstDash val="solid"/>
              <a:round/>
              <a:headEnd type="none" w="sm" len="sm"/>
              <a:tailEnd type="triangle" w="sm" len="sm"/>
            </a:ln>
          </p:spPr>
        </p:cxnSp>
        <p:cxnSp>
          <p:nvCxnSpPr>
            <p:cNvPr id="238" name="Google Shape;1791;p68">
              <a:extLst>
                <a:ext uri="{FF2B5EF4-FFF2-40B4-BE49-F238E27FC236}">
                  <a16:creationId xmlns:a16="http://schemas.microsoft.com/office/drawing/2014/main" id="{187DB7C1-815D-BECC-3FCD-562F3C66B54F}"/>
                </a:ext>
              </a:extLst>
            </p:cNvPr>
            <p:cNvCxnSpPr>
              <a:cxnSpLocks/>
              <a:stCxn id="223" idx="4"/>
              <a:endCxn id="224" idx="0"/>
            </p:cNvCxnSpPr>
            <p:nvPr/>
          </p:nvCxnSpPr>
          <p:spPr>
            <a:xfrm>
              <a:off x="9234724" y="5439524"/>
              <a:ext cx="0" cy="118670"/>
            </a:xfrm>
            <a:prstGeom prst="straightConnector1">
              <a:avLst/>
            </a:prstGeom>
            <a:noFill/>
            <a:ln w="9525" cap="flat" cmpd="sng">
              <a:solidFill>
                <a:srgbClr val="3F3F3F"/>
              </a:solidFill>
              <a:prstDash val="solid"/>
              <a:round/>
              <a:headEnd type="none" w="sm" len="sm"/>
              <a:tailEnd type="triangle" w="sm" len="sm"/>
            </a:ln>
          </p:spPr>
        </p:cxnSp>
        <p:grpSp>
          <p:nvGrpSpPr>
            <p:cNvPr id="239" name="Google Shape;1792;p68">
              <a:extLst>
                <a:ext uri="{FF2B5EF4-FFF2-40B4-BE49-F238E27FC236}">
                  <a16:creationId xmlns:a16="http://schemas.microsoft.com/office/drawing/2014/main" id="{C86C4020-6499-5787-9AA3-5EADAD233283}"/>
                </a:ext>
              </a:extLst>
            </p:cNvPr>
            <p:cNvGrpSpPr/>
            <p:nvPr/>
          </p:nvGrpSpPr>
          <p:grpSpPr>
            <a:xfrm>
              <a:off x="7469783" y="4619422"/>
              <a:ext cx="292601" cy="369787"/>
              <a:chOff x="2910293" y="4570783"/>
              <a:chExt cx="228600" cy="228600"/>
            </a:xfrm>
          </p:grpSpPr>
          <p:sp>
            <p:nvSpPr>
              <p:cNvPr id="392" name="Google Shape;1793;p68">
                <a:extLst>
                  <a:ext uri="{FF2B5EF4-FFF2-40B4-BE49-F238E27FC236}">
                    <a16:creationId xmlns:a16="http://schemas.microsoft.com/office/drawing/2014/main" id="{11438402-BBBF-851E-A15E-BAFB4187D361}"/>
                  </a:ext>
                </a:extLst>
              </p:cNvPr>
              <p:cNvSpPr/>
              <p:nvPr/>
            </p:nvSpPr>
            <p:spPr>
              <a:xfrm>
                <a:off x="2910293" y="4570783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45700" rIns="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endParaRPr sz="7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93" name="Google Shape;1794;p68">
                <a:extLst>
                  <a:ext uri="{FF2B5EF4-FFF2-40B4-BE49-F238E27FC236}">
                    <a16:creationId xmlns:a16="http://schemas.microsoft.com/office/drawing/2014/main" id="{3D20CF83-1D9D-C711-04F5-F08BB6CC5001}"/>
                  </a:ext>
                </a:extLst>
              </p:cNvPr>
              <p:cNvSpPr/>
              <p:nvPr/>
            </p:nvSpPr>
            <p:spPr>
              <a:xfrm>
                <a:off x="2931046" y="4590621"/>
                <a:ext cx="188925" cy="188925"/>
              </a:xfrm>
              <a:prstGeom prst="ellipse">
                <a:avLst/>
              </a:prstGeom>
              <a:solidFill>
                <a:srgbClr val="F16D19"/>
              </a:solidFill>
              <a:ln>
                <a:noFill/>
              </a:ln>
            </p:spPr>
            <p:txBody>
              <a:bodyPr spcFirstLastPara="1" wrap="square" lIns="0" tIns="45700" rIns="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lang="en-US" sz="700" b="1" i="0" u="none" strike="noStrike" cap="non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J2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0" name="Google Shape;1795;p68">
              <a:extLst>
                <a:ext uri="{FF2B5EF4-FFF2-40B4-BE49-F238E27FC236}">
                  <a16:creationId xmlns:a16="http://schemas.microsoft.com/office/drawing/2014/main" id="{75EFA3DA-5445-2BC9-73A4-42095B63AD16}"/>
                </a:ext>
              </a:extLst>
            </p:cNvPr>
            <p:cNvSpPr txBox="1"/>
            <p:nvPr/>
          </p:nvSpPr>
          <p:spPr>
            <a:xfrm>
              <a:off x="7934521" y="4197277"/>
              <a:ext cx="624301" cy="3111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1" i="0" u="none" strike="noStrike" cap="none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rPr>
                <a:t>Pegasus Lite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1" i="0" u="none" strike="noStrike" cap="none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rPr>
                <a:t>Instance</a:t>
              </a:r>
              <a:endParaRPr sz="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1" name="Google Shape;1796;p68">
              <a:extLst>
                <a:ext uri="{FF2B5EF4-FFF2-40B4-BE49-F238E27FC236}">
                  <a16:creationId xmlns:a16="http://schemas.microsoft.com/office/drawing/2014/main" id="{24371FA3-64E9-CA79-EBF0-7F8E7873921A}"/>
                </a:ext>
              </a:extLst>
            </p:cNvPr>
            <p:cNvSpPr/>
            <p:nvPr/>
          </p:nvSpPr>
          <p:spPr>
            <a:xfrm>
              <a:off x="5576287" y="1251475"/>
              <a:ext cx="1453985" cy="331503"/>
            </a:xfrm>
            <a:prstGeom prst="round2SameRect">
              <a:avLst>
                <a:gd name="adj1" fmla="val 21992"/>
                <a:gd name="adj2" fmla="val 0"/>
              </a:avLst>
            </a:prstGeom>
            <a:solidFill>
              <a:srgbClr val="2D75B6"/>
            </a:solidFill>
            <a:ln>
              <a:noFill/>
            </a:ln>
          </p:spPr>
          <p:txBody>
            <a:bodyPr spcFirstLastPara="1" wrap="square" lIns="72000" tIns="36000" rIns="72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0" u="none" strike="noStrike" cap="none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SUBMIT HOST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1797;p68">
              <a:extLst>
                <a:ext uri="{FF2B5EF4-FFF2-40B4-BE49-F238E27FC236}">
                  <a16:creationId xmlns:a16="http://schemas.microsoft.com/office/drawing/2014/main" id="{D401680C-DD6F-4484-225A-26DBEA45C3C9}"/>
                </a:ext>
              </a:extLst>
            </p:cNvPr>
            <p:cNvSpPr txBox="1"/>
            <p:nvPr/>
          </p:nvSpPr>
          <p:spPr>
            <a:xfrm>
              <a:off x="6039786" y="1776828"/>
              <a:ext cx="526987" cy="317013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0" u="none" strike="noStrike" cap="none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rPr>
                <a:t>F.in</a:t>
              </a:r>
              <a:endParaRPr sz="9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3" name="Google Shape;1798;p68">
              <a:extLst>
                <a:ext uri="{FF2B5EF4-FFF2-40B4-BE49-F238E27FC236}">
                  <a16:creationId xmlns:a16="http://schemas.microsoft.com/office/drawing/2014/main" id="{5DDD86E0-EC67-C987-FF32-B034E910BB8C}"/>
                </a:ext>
              </a:extLst>
            </p:cNvPr>
            <p:cNvSpPr/>
            <p:nvPr/>
          </p:nvSpPr>
          <p:spPr>
            <a:xfrm>
              <a:off x="6171568" y="2441749"/>
              <a:ext cx="266000" cy="336169"/>
            </a:xfrm>
            <a:prstGeom prst="ellipse">
              <a:avLst/>
            </a:prstGeom>
            <a:solidFill>
              <a:srgbClr val="F16D19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1799;p68">
              <a:extLst>
                <a:ext uri="{FF2B5EF4-FFF2-40B4-BE49-F238E27FC236}">
                  <a16:creationId xmlns:a16="http://schemas.microsoft.com/office/drawing/2014/main" id="{3E94CAF2-DB2F-A2C6-DEE6-D4E2BEE14921}"/>
                </a:ext>
              </a:extLst>
            </p:cNvPr>
            <p:cNvSpPr txBox="1"/>
            <p:nvPr/>
          </p:nvSpPr>
          <p:spPr>
            <a:xfrm>
              <a:off x="6039786" y="3125821"/>
              <a:ext cx="526987" cy="317013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0" u="none" strike="noStrike" cap="none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rPr>
                <a:t>F.int</a:t>
              </a:r>
              <a:endParaRPr sz="9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5" name="Google Shape;1800;p68">
              <a:extLst>
                <a:ext uri="{FF2B5EF4-FFF2-40B4-BE49-F238E27FC236}">
                  <a16:creationId xmlns:a16="http://schemas.microsoft.com/office/drawing/2014/main" id="{053DF5CF-FFBE-6C84-2BA8-572CD022BC2B}"/>
                </a:ext>
              </a:extLst>
            </p:cNvPr>
            <p:cNvSpPr/>
            <p:nvPr/>
          </p:nvSpPr>
          <p:spPr>
            <a:xfrm>
              <a:off x="6171568" y="3790739"/>
              <a:ext cx="266000" cy="336169"/>
            </a:xfrm>
            <a:prstGeom prst="ellipse">
              <a:avLst/>
            </a:prstGeom>
            <a:solidFill>
              <a:srgbClr val="F16D19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1801;p68">
              <a:extLst>
                <a:ext uri="{FF2B5EF4-FFF2-40B4-BE49-F238E27FC236}">
                  <a16:creationId xmlns:a16="http://schemas.microsoft.com/office/drawing/2014/main" id="{4CB3E586-A296-3F41-7049-8918499CFA2C}"/>
                </a:ext>
              </a:extLst>
            </p:cNvPr>
            <p:cNvSpPr txBox="1"/>
            <p:nvPr/>
          </p:nvSpPr>
          <p:spPr>
            <a:xfrm>
              <a:off x="6039786" y="4474813"/>
              <a:ext cx="526987" cy="317013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0" u="none" strike="noStrike" cap="none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rPr>
                <a:t>F.out</a:t>
              </a:r>
              <a:endParaRPr sz="9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7" name="Google Shape;1802;p68">
              <a:extLst>
                <a:ext uri="{FF2B5EF4-FFF2-40B4-BE49-F238E27FC236}">
                  <a16:creationId xmlns:a16="http://schemas.microsoft.com/office/drawing/2014/main" id="{920C094B-6C52-54DA-385B-FB7EF62BF2A8}"/>
                </a:ext>
              </a:extLst>
            </p:cNvPr>
            <p:cNvCxnSpPr/>
            <p:nvPr/>
          </p:nvCxnSpPr>
          <p:spPr>
            <a:xfrm>
              <a:off x="6303279" y="2144152"/>
              <a:ext cx="0" cy="211986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61" name="Google Shape;1803;p68">
              <a:extLst>
                <a:ext uri="{FF2B5EF4-FFF2-40B4-BE49-F238E27FC236}">
                  <a16:creationId xmlns:a16="http://schemas.microsoft.com/office/drawing/2014/main" id="{2E36BE16-2CC1-7399-29CA-A3FE6A0D0A72}"/>
                </a:ext>
              </a:extLst>
            </p:cNvPr>
            <p:cNvCxnSpPr/>
            <p:nvPr/>
          </p:nvCxnSpPr>
          <p:spPr>
            <a:xfrm>
              <a:off x="6303279" y="2863523"/>
              <a:ext cx="0" cy="211987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62" name="Google Shape;1804;p68">
              <a:extLst>
                <a:ext uri="{FF2B5EF4-FFF2-40B4-BE49-F238E27FC236}">
                  <a16:creationId xmlns:a16="http://schemas.microsoft.com/office/drawing/2014/main" id="{69B18557-F5D3-9C71-48A1-1623AF7DEC3E}"/>
                </a:ext>
              </a:extLst>
            </p:cNvPr>
            <p:cNvCxnSpPr/>
            <p:nvPr/>
          </p:nvCxnSpPr>
          <p:spPr>
            <a:xfrm>
              <a:off x="6303279" y="3493144"/>
              <a:ext cx="0" cy="211986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63" name="Google Shape;1805;p68">
              <a:extLst>
                <a:ext uri="{FF2B5EF4-FFF2-40B4-BE49-F238E27FC236}">
                  <a16:creationId xmlns:a16="http://schemas.microsoft.com/office/drawing/2014/main" id="{EDA1A316-5AF5-6612-7C53-CBD2F0A3268B}"/>
                </a:ext>
              </a:extLst>
            </p:cNvPr>
            <p:cNvCxnSpPr/>
            <p:nvPr/>
          </p:nvCxnSpPr>
          <p:spPr>
            <a:xfrm>
              <a:off x="6303279" y="4212516"/>
              <a:ext cx="0" cy="211987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65" name="Google Shape;1806;p68">
              <a:extLst>
                <a:ext uri="{FF2B5EF4-FFF2-40B4-BE49-F238E27FC236}">
                  <a16:creationId xmlns:a16="http://schemas.microsoft.com/office/drawing/2014/main" id="{A319E8DB-C0F6-DB81-2770-87EACA2F71D5}"/>
                </a:ext>
              </a:extLst>
            </p:cNvPr>
            <p:cNvCxnSpPr/>
            <p:nvPr/>
          </p:nvCxnSpPr>
          <p:spPr>
            <a:xfrm>
              <a:off x="6303280" y="4916708"/>
              <a:ext cx="1" cy="312965"/>
            </a:xfrm>
            <a:prstGeom prst="straightConnector1">
              <a:avLst/>
            </a:prstGeom>
            <a:noFill/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triangle" w="lg" len="lg"/>
            </a:ln>
          </p:spPr>
        </p:cxnSp>
        <p:sp>
          <p:nvSpPr>
            <p:cNvPr id="266" name="Google Shape;1807;p68">
              <a:extLst>
                <a:ext uri="{FF2B5EF4-FFF2-40B4-BE49-F238E27FC236}">
                  <a16:creationId xmlns:a16="http://schemas.microsoft.com/office/drawing/2014/main" id="{78148544-7B0B-5919-99F7-98288AFC036E}"/>
                </a:ext>
              </a:extLst>
            </p:cNvPr>
            <p:cNvSpPr txBox="1"/>
            <p:nvPr/>
          </p:nvSpPr>
          <p:spPr>
            <a:xfrm>
              <a:off x="7356866" y="1435565"/>
              <a:ext cx="992951" cy="204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1" i="0" u="none" strike="noStrike" cap="none">
                  <a:solidFill>
                    <a:srgbClr val="6CAF27"/>
                  </a:solidFill>
                  <a:latin typeface="Roboto"/>
                  <a:ea typeface="Roboto"/>
                  <a:cs typeface="Roboto"/>
                  <a:sym typeface="Roboto"/>
                </a:rPr>
                <a:t>Compute Site 1</a:t>
              </a:r>
              <a:endParaRPr sz="1050" b="1" i="0" u="none" strike="noStrike" cap="none">
                <a:solidFill>
                  <a:srgbClr val="6CAF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67" name="Google Shape;1808;p68">
              <a:extLst>
                <a:ext uri="{FF2B5EF4-FFF2-40B4-BE49-F238E27FC236}">
                  <a16:creationId xmlns:a16="http://schemas.microsoft.com/office/drawing/2014/main" id="{C1C04770-FD23-99DF-FEC2-FE5D7E148C07}"/>
                </a:ext>
              </a:extLst>
            </p:cNvPr>
            <p:cNvCxnSpPr/>
            <p:nvPr/>
          </p:nvCxnSpPr>
          <p:spPr>
            <a:xfrm>
              <a:off x="7695949" y="3024010"/>
              <a:ext cx="572566" cy="0"/>
            </a:xfrm>
            <a:prstGeom prst="straightConnector1">
              <a:avLst/>
            </a:prstGeom>
            <a:noFill/>
            <a:ln w="127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8" name="Google Shape;1809;p68">
              <a:extLst>
                <a:ext uri="{FF2B5EF4-FFF2-40B4-BE49-F238E27FC236}">
                  <a16:creationId xmlns:a16="http://schemas.microsoft.com/office/drawing/2014/main" id="{E03E9B1B-374E-29FF-E2BC-728D586EBA83}"/>
                </a:ext>
              </a:extLst>
            </p:cNvPr>
            <p:cNvGrpSpPr/>
            <p:nvPr/>
          </p:nvGrpSpPr>
          <p:grpSpPr>
            <a:xfrm>
              <a:off x="7357905" y="2716051"/>
              <a:ext cx="480125" cy="728165"/>
              <a:chOff x="2700529" y="5095926"/>
              <a:chExt cx="376960" cy="452371"/>
            </a:xfrm>
          </p:grpSpPr>
          <p:grpSp>
            <p:nvGrpSpPr>
              <p:cNvPr id="365" name="Google Shape;1810;p68">
                <a:extLst>
                  <a:ext uri="{FF2B5EF4-FFF2-40B4-BE49-F238E27FC236}">
                    <a16:creationId xmlns:a16="http://schemas.microsoft.com/office/drawing/2014/main" id="{042689C6-765D-1515-9F51-790B75DEBFD4}"/>
                  </a:ext>
                </a:extLst>
              </p:cNvPr>
              <p:cNvGrpSpPr/>
              <p:nvPr/>
            </p:nvGrpSpPr>
            <p:grpSpPr>
              <a:xfrm>
                <a:off x="2700529" y="5095926"/>
                <a:ext cx="376960" cy="448655"/>
                <a:chOff x="2939671" y="4395131"/>
                <a:chExt cx="376960" cy="448655"/>
              </a:xfrm>
            </p:grpSpPr>
            <p:grpSp>
              <p:nvGrpSpPr>
                <p:cNvPr id="367" name="Google Shape;1811;p68">
                  <a:extLst>
                    <a:ext uri="{FF2B5EF4-FFF2-40B4-BE49-F238E27FC236}">
                      <a16:creationId xmlns:a16="http://schemas.microsoft.com/office/drawing/2014/main" id="{96950E76-920A-5D96-DE50-85992177017D}"/>
                    </a:ext>
                  </a:extLst>
                </p:cNvPr>
                <p:cNvGrpSpPr/>
                <p:nvPr/>
              </p:nvGrpSpPr>
              <p:grpSpPr>
                <a:xfrm>
                  <a:off x="3040778" y="4395131"/>
                  <a:ext cx="275853" cy="376767"/>
                  <a:chOff x="3040778" y="4395131"/>
                  <a:chExt cx="275853" cy="376767"/>
                </a:xfrm>
              </p:grpSpPr>
              <p:sp>
                <p:nvSpPr>
                  <p:cNvPr id="383" name="Google Shape;1812;p68">
                    <a:extLst>
                      <a:ext uri="{FF2B5EF4-FFF2-40B4-BE49-F238E27FC236}">
                        <a16:creationId xmlns:a16="http://schemas.microsoft.com/office/drawing/2014/main" id="{667EDC57-B910-2FFF-716B-B34CC6E8240B}"/>
                      </a:ext>
                    </a:extLst>
                  </p:cNvPr>
                  <p:cNvSpPr/>
                  <p:nvPr/>
                </p:nvSpPr>
                <p:spPr>
                  <a:xfrm>
                    <a:off x="3040778" y="4395131"/>
                    <a:ext cx="275853" cy="3767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35" h="7147" extrusionOk="0">
                        <a:moveTo>
                          <a:pt x="3501" y="0"/>
                        </a:moveTo>
                        <a:lnTo>
                          <a:pt x="0" y="2049"/>
                        </a:lnTo>
                        <a:lnTo>
                          <a:pt x="16" y="6095"/>
                        </a:lnTo>
                        <a:lnTo>
                          <a:pt x="1785" y="7147"/>
                        </a:lnTo>
                        <a:lnTo>
                          <a:pt x="5199" y="5045"/>
                        </a:lnTo>
                        <a:lnTo>
                          <a:pt x="5235" y="981"/>
                        </a:lnTo>
                        <a:lnTo>
                          <a:pt x="3501" y="0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4" name="Google Shape;1813;p68">
                    <a:extLst>
                      <a:ext uri="{FF2B5EF4-FFF2-40B4-BE49-F238E27FC236}">
                        <a16:creationId xmlns:a16="http://schemas.microsoft.com/office/drawing/2014/main" id="{FBBF82EA-D132-753B-8D68-7CD1392FA2DB}"/>
                      </a:ext>
                    </a:extLst>
                  </p:cNvPr>
                  <p:cNvSpPr/>
                  <p:nvPr/>
                </p:nvSpPr>
                <p:spPr>
                  <a:xfrm>
                    <a:off x="3134100" y="4449542"/>
                    <a:ext cx="182531" cy="322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64" h="6117" extrusionOk="0">
                        <a:moveTo>
                          <a:pt x="0" y="6107"/>
                        </a:moveTo>
                        <a:lnTo>
                          <a:pt x="15" y="6117"/>
                        </a:lnTo>
                        <a:lnTo>
                          <a:pt x="3429" y="4015"/>
                        </a:lnTo>
                        <a:lnTo>
                          <a:pt x="3464" y="0"/>
                        </a:lnTo>
                        <a:lnTo>
                          <a:pt x="15" y="2053"/>
                        </a:lnTo>
                        <a:lnTo>
                          <a:pt x="0" y="610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494949"/>
                      </a:gs>
                      <a:gs pos="50000">
                        <a:srgbClr val="6A6A6A"/>
                      </a:gs>
                      <a:gs pos="100000">
                        <a:srgbClr val="7F7F7F"/>
                      </a:gs>
                    </a:gsLst>
                    <a:lin ang="135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5" name="Google Shape;1814;p68">
                    <a:extLst>
                      <a:ext uri="{FF2B5EF4-FFF2-40B4-BE49-F238E27FC236}">
                        <a16:creationId xmlns:a16="http://schemas.microsoft.com/office/drawing/2014/main" id="{00820781-AED4-0692-544B-569D4E809B64}"/>
                      </a:ext>
                    </a:extLst>
                  </p:cNvPr>
                  <p:cNvSpPr/>
                  <p:nvPr/>
                </p:nvSpPr>
                <p:spPr>
                  <a:xfrm>
                    <a:off x="3040778" y="4495729"/>
                    <a:ext cx="108823" cy="2761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66" h="5241" extrusionOk="0">
                        <a:moveTo>
                          <a:pt x="244" y="0"/>
                        </a:moveTo>
                        <a:lnTo>
                          <a:pt x="0" y="143"/>
                        </a:lnTo>
                        <a:lnTo>
                          <a:pt x="16" y="4189"/>
                        </a:lnTo>
                        <a:lnTo>
                          <a:pt x="1785" y="5241"/>
                        </a:lnTo>
                        <a:lnTo>
                          <a:pt x="2066" y="5068"/>
                        </a:lnTo>
                        <a:lnTo>
                          <a:pt x="2066" y="984"/>
                        </a:lnTo>
                        <a:lnTo>
                          <a:pt x="24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2F2F2"/>
                      </a:gs>
                      <a:gs pos="35000">
                        <a:srgbClr val="C3C3C3"/>
                      </a:gs>
                      <a:gs pos="40000">
                        <a:srgbClr val="F2F2F2"/>
                      </a:gs>
                      <a:gs pos="100000">
                        <a:srgbClr val="D8D8D8"/>
                      </a:gs>
                    </a:gsLst>
                    <a:lin ang="36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6" name="Google Shape;1815;p68">
                    <a:extLst>
                      <a:ext uri="{FF2B5EF4-FFF2-40B4-BE49-F238E27FC236}">
                        <a16:creationId xmlns:a16="http://schemas.microsoft.com/office/drawing/2014/main" id="{D8890E91-49FA-9217-9694-7F35050162D6}"/>
                      </a:ext>
                    </a:extLst>
                  </p:cNvPr>
                  <p:cNvSpPr/>
                  <p:nvPr/>
                </p:nvSpPr>
                <p:spPr>
                  <a:xfrm>
                    <a:off x="3040778" y="4503005"/>
                    <a:ext cx="94904" cy="2688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3" h="5103" extrusionOk="0">
                        <a:moveTo>
                          <a:pt x="10" y="0"/>
                        </a:moveTo>
                        <a:lnTo>
                          <a:pt x="0" y="5"/>
                        </a:lnTo>
                        <a:lnTo>
                          <a:pt x="16" y="4051"/>
                        </a:lnTo>
                        <a:lnTo>
                          <a:pt x="1785" y="5103"/>
                        </a:lnTo>
                        <a:lnTo>
                          <a:pt x="1786" y="5102"/>
                        </a:lnTo>
                        <a:lnTo>
                          <a:pt x="1803" y="1039"/>
                        </a:lnTo>
                        <a:lnTo>
                          <a:pt x="1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7F7F7F"/>
                      </a:gs>
                      <a:gs pos="12000">
                        <a:srgbClr val="7F7F7F"/>
                      </a:gs>
                      <a:gs pos="100000">
                        <a:srgbClr val="A5A5A5"/>
                      </a:gs>
                    </a:gsLst>
                    <a:lin ang="72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7" name="Google Shape;1816;p68">
                    <a:extLst>
                      <a:ext uri="{FF2B5EF4-FFF2-40B4-BE49-F238E27FC236}">
                        <a16:creationId xmlns:a16="http://schemas.microsoft.com/office/drawing/2014/main" id="{FD3E8F74-74B3-4A04-2866-4356CCBAE0BA}"/>
                      </a:ext>
                    </a:extLst>
                  </p:cNvPr>
                  <p:cNvSpPr/>
                  <p:nvPr/>
                </p:nvSpPr>
                <p:spPr>
                  <a:xfrm>
                    <a:off x="3052483" y="4534955"/>
                    <a:ext cx="68330" cy="582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6" h="1102" extrusionOk="0">
                        <a:moveTo>
                          <a:pt x="0" y="0"/>
                        </a:moveTo>
                        <a:lnTo>
                          <a:pt x="1296" y="752"/>
                        </a:lnTo>
                        <a:lnTo>
                          <a:pt x="1296" y="1102"/>
                        </a:lnTo>
                        <a:lnTo>
                          <a:pt x="0" y="35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333333"/>
                      </a:gs>
                      <a:gs pos="50000">
                        <a:srgbClr val="4A4A4A"/>
                      </a:gs>
                      <a:gs pos="100000">
                        <a:srgbClr val="595959"/>
                      </a:gs>
                    </a:gsLst>
                    <a:lin ang="162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8" name="Google Shape;1817;p68">
                    <a:extLst>
                      <a:ext uri="{FF2B5EF4-FFF2-40B4-BE49-F238E27FC236}">
                        <a16:creationId xmlns:a16="http://schemas.microsoft.com/office/drawing/2014/main" id="{88854B40-7D5F-B8CC-B0D5-0F2F3C913183}"/>
                      </a:ext>
                    </a:extLst>
                  </p:cNvPr>
                  <p:cNvSpPr/>
                  <p:nvPr/>
                </p:nvSpPr>
                <p:spPr>
                  <a:xfrm>
                    <a:off x="3102782" y="4589999"/>
                    <a:ext cx="18032" cy="15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6" h="294" extrusionOk="0">
                        <a:moveTo>
                          <a:pt x="0" y="0"/>
                        </a:moveTo>
                        <a:lnTo>
                          <a:pt x="346" y="201"/>
                        </a:lnTo>
                        <a:lnTo>
                          <a:pt x="346" y="294"/>
                        </a:lnTo>
                        <a:lnTo>
                          <a:pt x="0" y="9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333333"/>
                      </a:gs>
                      <a:gs pos="50000">
                        <a:srgbClr val="4A4A4A"/>
                      </a:gs>
                      <a:gs pos="100000">
                        <a:srgbClr val="595959"/>
                      </a:gs>
                    </a:gsLst>
                    <a:lin ang="162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9" name="Google Shape;1818;p68">
                    <a:extLst>
                      <a:ext uri="{FF2B5EF4-FFF2-40B4-BE49-F238E27FC236}">
                        <a16:creationId xmlns:a16="http://schemas.microsoft.com/office/drawing/2014/main" id="{FABA39D1-5A5F-83FD-70C2-614AA67CC3C9}"/>
                      </a:ext>
                    </a:extLst>
                  </p:cNvPr>
                  <p:cNvSpPr/>
                  <p:nvPr/>
                </p:nvSpPr>
                <p:spPr>
                  <a:xfrm>
                    <a:off x="3063238" y="4615738"/>
                    <a:ext cx="43972" cy="449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2" h="853" extrusionOk="0">
                        <a:moveTo>
                          <a:pt x="416" y="10"/>
                        </a:moveTo>
                        <a:lnTo>
                          <a:pt x="438" y="15"/>
                        </a:lnTo>
                        <a:lnTo>
                          <a:pt x="459" y="22"/>
                        </a:lnTo>
                        <a:lnTo>
                          <a:pt x="479" y="30"/>
                        </a:lnTo>
                        <a:lnTo>
                          <a:pt x="500" y="37"/>
                        </a:lnTo>
                        <a:lnTo>
                          <a:pt x="520" y="47"/>
                        </a:lnTo>
                        <a:lnTo>
                          <a:pt x="540" y="57"/>
                        </a:lnTo>
                        <a:lnTo>
                          <a:pt x="559" y="68"/>
                        </a:lnTo>
                        <a:lnTo>
                          <a:pt x="577" y="79"/>
                        </a:lnTo>
                        <a:lnTo>
                          <a:pt x="596" y="93"/>
                        </a:lnTo>
                        <a:lnTo>
                          <a:pt x="614" y="106"/>
                        </a:lnTo>
                        <a:lnTo>
                          <a:pt x="632" y="119"/>
                        </a:lnTo>
                        <a:lnTo>
                          <a:pt x="648" y="135"/>
                        </a:lnTo>
                        <a:lnTo>
                          <a:pt x="665" y="149"/>
                        </a:lnTo>
                        <a:lnTo>
                          <a:pt x="680" y="166"/>
                        </a:lnTo>
                        <a:lnTo>
                          <a:pt x="696" y="182"/>
                        </a:lnTo>
                        <a:lnTo>
                          <a:pt x="710" y="199"/>
                        </a:lnTo>
                        <a:lnTo>
                          <a:pt x="724" y="217"/>
                        </a:lnTo>
                        <a:lnTo>
                          <a:pt x="737" y="235"/>
                        </a:lnTo>
                        <a:lnTo>
                          <a:pt x="749" y="253"/>
                        </a:lnTo>
                        <a:lnTo>
                          <a:pt x="760" y="272"/>
                        </a:lnTo>
                        <a:lnTo>
                          <a:pt x="771" y="292"/>
                        </a:lnTo>
                        <a:lnTo>
                          <a:pt x="781" y="311"/>
                        </a:lnTo>
                        <a:lnTo>
                          <a:pt x="791" y="332"/>
                        </a:lnTo>
                        <a:lnTo>
                          <a:pt x="799" y="352"/>
                        </a:lnTo>
                        <a:lnTo>
                          <a:pt x="807" y="373"/>
                        </a:lnTo>
                        <a:lnTo>
                          <a:pt x="813" y="393"/>
                        </a:lnTo>
                        <a:lnTo>
                          <a:pt x="819" y="414"/>
                        </a:lnTo>
                        <a:lnTo>
                          <a:pt x="823" y="435"/>
                        </a:lnTo>
                        <a:lnTo>
                          <a:pt x="827" y="457"/>
                        </a:lnTo>
                        <a:lnTo>
                          <a:pt x="830" y="478"/>
                        </a:lnTo>
                        <a:lnTo>
                          <a:pt x="831" y="499"/>
                        </a:lnTo>
                        <a:lnTo>
                          <a:pt x="832" y="522"/>
                        </a:lnTo>
                        <a:lnTo>
                          <a:pt x="831" y="543"/>
                        </a:lnTo>
                        <a:lnTo>
                          <a:pt x="830" y="564"/>
                        </a:lnTo>
                        <a:lnTo>
                          <a:pt x="827" y="584"/>
                        </a:lnTo>
                        <a:lnTo>
                          <a:pt x="823" y="604"/>
                        </a:lnTo>
                        <a:lnTo>
                          <a:pt x="819" y="622"/>
                        </a:lnTo>
                        <a:lnTo>
                          <a:pt x="813" y="641"/>
                        </a:lnTo>
                        <a:lnTo>
                          <a:pt x="807" y="659"/>
                        </a:lnTo>
                        <a:lnTo>
                          <a:pt x="799" y="676"/>
                        </a:lnTo>
                        <a:lnTo>
                          <a:pt x="791" y="692"/>
                        </a:lnTo>
                        <a:lnTo>
                          <a:pt x="781" y="708"/>
                        </a:lnTo>
                        <a:lnTo>
                          <a:pt x="771" y="723"/>
                        </a:lnTo>
                        <a:lnTo>
                          <a:pt x="760" y="738"/>
                        </a:lnTo>
                        <a:lnTo>
                          <a:pt x="749" y="751"/>
                        </a:lnTo>
                        <a:lnTo>
                          <a:pt x="737" y="764"/>
                        </a:lnTo>
                        <a:lnTo>
                          <a:pt x="724" y="777"/>
                        </a:lnTo>
                        <a:lnTo>
                          <a:pt x="710" y="788"/>
                        </a:lnTo>
                        <a:lnTo>
                          <a:pt x="696" y="798"/>
                        </a:lnTo>
                        <a:lnTo>
                          <a:pt x="680" y="808"/>
                        </a:lnTo>
                        <a:lnTo>
                          <a:pt x="665" y="816"/>
                        </a:lnTo>
                        <a:lnTo>
                          <a:pt x="648" y="824"/>
                        </a:lnTo>
                        <a:lnTo>
                          <a:pt x="632" y="831"/>
                        </a:lnTo>
                        <a:lnTo>
                          <a:pt x="614" y="837"/>
                        </a:lnTo>
                        <a:lnTo>
                          <a:pt x="596" y="842"/>
                        </a:lnTo>
                        <a:lnTo>
                          <a:pt x="577" y="846"/>
                        </a:lnTo>
                        <a:lnTo>
                          <a:pt x="559" y="850"/>
                        </a:lnTo>
                        <a:lnTo>
                          <a:pt x="540" y="852"/>
                        </a:lnTo>
                        <a:lnTo>
                          <a:pt x="520" y="853"/>
                        </a:lnTo>
                        <a:lnTo>
                          <a:pt x="500" y="853"/>
                        </a:lnTo>
                        <a:lnTo>
                          <a:pt x="479" y="852"/>
                        </a:lnTo>
                        <a:lnTo>
                          <a:pt x="459" y="850"/>
                        </a:lnTo>
                        <a:lnTo>
                          <a:pt x="438" y="846"/>
                        </a:lnTo>
                        <a:lnTo>
                          <a:pt x="416" y="842"/>
                        </a:lnTo>
                        <a:lnTo>
                          <a:pt x="395" y="836"/>
                        </a:lnTo>
                        <a:lnTo>
                          <a:pt x="374" y="830"/>
                        </a:lnTo>
                        <a:lnTo>
                          <a:pt x="353" y="823"/>
                        </a:lnTo>
                        <a:lnTo>
                          <a:pt x="333" y="814"/>
                        </a:lnTo>
                        <a:lnTo>
                          <a:pt x="312" y="805"/>
                        </a:lnTo>
                        <a:lnTo>
                          <a:pt x="293" y="795"/>
                        </a:lnTo>
                        <a:lnTo>
                          <a:pt x="273" y="784"/>
                        </a:lnTo>
                        <a:lnTo>
                          <a:pt x="254" y="772"/>
                        </a:lnTo>
                        <a:lnTo>
                          <a:pt x="235" y="760"/>
                        </a:lnTo>
                        <a:lnTo>
                          <a:pt x="217" y="747"/>
                        </a:lnTo>
                        <a:lnTo>
                          <a:pt x="201" y="732"/>
                        </a:lnTo>
                        <a:lnTo>
                          <a:pt x="183" y="718"/>
                        </a:lnTo>
                        <a:lnTo>
                          <a:pt x="168" y="702"/>
                        </a:lnTo>
                        <a:lnTo>
                          <a:pt x="151" y="687"/>
                        </a:lnTo>
                        <a:lnTo>
                          <a:pt x="137" y="670"/>
                        </a:lnTo>
                        <a:lnTo>
                          <a:pt x="122" y="652"/>
                        </a:lnTo>
                        <a:lnTo>
                          <a:pt x="108" y="635"/>
                        </a:lnTo>
                        <a:lnTo>
                          <a:pt x="96" y="617"/>
                        </a:lnTo>
                        <a:lnTo>
                          <a:pt x="82" y="598"/>
                        </a:lnTo>
                        <a:lnTo>
                          <a:pt x="71" y="579"/>
                        </a:lnTo>
                        <a:lnTo>
                          <a:pt x="60" y="560"/>
                        </a:lnTo>
                        <a:lnTo>
                          <a:pt x="50" y="540"/>
                        </a:lnTo>
                        <a:lnTo>
                          <a:pt x="41" y="521"/>
                        </a:lnTo>
                        <a:lnTo>
                          <a:pt x="32" y="499"/>
                        </a:lnTo>
                        <a:lnTo>
                          <a:pt x="26" y="479"/>
                        </a:lnTo>
                        <a:lnTo>
                          <a:pt x="19" y="458"/>
                        </a:lnTo>
                        <a:lnTo>
                          <a:pt x="14" y="437"/>
                        </a:lnTo>
                        <a:lnTo>
                          <a:pt x="8" y="416"/>
                        </a:lnTo>
                        <a:lnTo>
                          <a:pt x="5" y="395"/>
                        </a:lnTo>
                        <a:lnTo>
                          <a:pt x="2" y="373"/>
                        </a:lnTo>
                        <a:lnTo>
                          <a:pt x="0" y="352"/>
                        </a:lnTo>
                        <a:lnTo>
                          <a:pt x="0" y="331"/>
                        </a:lnTo>
                        <a:lnTo>
                          <a:pt x="0" y="309"/>
                        </a:lnTo>
                        <a:lnTo>
                          <a:pt x="2" y="289"/>
                        </a:lnTo>
                        <a:lnTo>
                          <a:pt x="5" y="268"/>
                        </a:lnTo>
                        <a:lnTo>
                          <a:pt x="8" y="249"/>
                        </a:lnTo>
                        <a:lnTo>
                          <a:pt x="14" y="230"/>
                        </a:lnTo>
                        <a:lnTo>
                          <a:pt x="19" y="211"/>
                        </a:lnTo>
                        <a:lnTo>
                          <a:pt x="26" y="194"/>
                        </a:lnTo>
                        <a:lnTo>
                          <a:pt x="32" y="176"/>
                        </a:lnTo>
                        <a:lnTo>
                          <a:pt x="41" y="159"/>
                        </a:lnTo>
                        <a:lnTo>
                          <a:pt x="50" y="144"/>
                        </a:lnTo>
                        <a:lnTo>
                          <a:pt x="60" y="128"/>
                        </a:lnTo>
                        <a:lnTo>
                          <a:pt x="71" y="114"/>
                        </a:lnTo>
                        <a:lnTo>
                          <a:pt x="82" y="100"/>
                        </a:lnTo>
                        <a:lnTo>
                          <a:pt x="96" y="87"/>
                        </a:lnTo>
                        <a:lnTo>
                          <a:pt x="108" y="76"/>
                        </a:lnTo>
                        <a:lnTo>
                          <a:pt x="122" y="64"/>
                        </a:lnTo>
                        <a:lnTo>
                          <a:pt x="137" y="54"/>
                        </a:lnTo>
                        <a:lnTo>
                          <a:pt x="151" y="44"/>
                        </a:lnTo>
                        <a:lnTo>
                          <a:pt x="168" y="35"/>
                        </a:lnTo>
                        <a:lnTo>
                          <a:pt x="183" y="27"/>
                        </a:lnTo>
                        <a:lnTo>
                          <a:pt x="201" y="21"/>
                        </a:lnTo>
                        <a:lnTo>
                          <a:pt x="217" y="15"/>
                        </a:lnTo>
                        <a:lnTo>
                          <a:pt x="235" y="10"/>
                        </a:lnTo>
                        <a:lnTo>
                          <a:pt x="254" y="5"/>
                        </a:lnTo>
                        <a:lnTo>
                          <a:pt x="273" y="2"/>
                        </a:lnTo>
                        <a:lnTo>
                          <a:pt x="293" y="1"/>
                        </a:lnTo>
                        <a:lnTo>
                          <a:pt x="312" y="0"/>
                        </a:lnTo>
                        <a:lnTo>
                          <a:pt x="333" y="0"/>
                        </a:lnTo>
                        <a:lnTo>
                          <a:pt x="353" y="1"/>
                        </a:lnTo>
                        <a:lnTo>
                          <a:pt x="374" y="2"/>
                        </a:lnTo>
                        <a:lnTo>
                          <a:pt x="395" y="5"/>
                        </a:lnTo>
                        <a:lnTo>
                          <a:pt x="416" y="10"/>
                        </a:lnTo>
                        <a:close/>
                      </a:path>
                    </a:pathLst>
                  </a:cu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0" name="Google Shape;1819;p68">
                    <a:extLst>
                      <a:ext uri="{FF2B5EF4-FFF2-40B4-BE49-F238E27FC236}">
                        <a16:creationId xmlns:a16="http://schemas.microsoft.com/office/drawing/2014/main" id="{F949C18B-BE39-6F8B-DAA5-7CAC1A4F9116}"/>
                      </a:ext>
                    </a:extLst>
                  </p:cNvPr>
                  <p:cNvSpPr/>
                  <p:nvPr/>
                </p:nvSpPr>
                <p:spPr>
                  <a:xfrm>
                    <a:off x="3073994" y="4626493"/>
                    <a:ext cx="22461" cy="234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9" h="440" extrusionOk="0">
                        <a:moveTo>
                          <a:pt x="214" y="5"/>
                        </a:moveTo>
                        <a:lnTo>
                          <a:pt x="236" y="12"/>
                        </a:lnTo>
                        <a:lnTo>
                          <a:pt x="257" y="20"/>
                        </a:lnTo>
                        <a:lnTo>
                          <a:pt x="278" y="30"/>
                        </a:lnTo>
                        <a:lnTo>
                          <a:pt x="297" y="42"/>
                        </a:lnTo>
                        <a:lnTo>
                          <a:pt x="316" y="55"/>
                        </a:lnTo>
                        <a:lnTo>
                          <a:pt x="333" y="70"/>
                        </a:lnTo>
                        <a:lnTo>
                          <a:pt x="350" y="86"/>
                        </a:lnTo>
                        <a:lnTo>
                          <a:pt x="365" y="103"/>
                        </a:lnTo>
                        <a:lnTo>
                          <a:pt x="379" y="122"/>
                        </a:lnTo>
                        <a:lnTo>
                          <a:pt x="392" y="141"/>
                        </a:lnTo>
                        <a:lnTo>
                          <a:pt x="402" y="162"/>
                        </a:lnTo>
                        <a:lnTo>
                          <a:pt x="411" y="182"/>
                        </a:lnTo>
                        <a:lnTo>
                          <a:pt x="419" y="204"/>
                        </a:lnTo>
                        <a:lnTo>
                          <a:pt x="424" y="225"/>
                        </a:lnTo>
                        <a:lnTo>
                          <a:pt x="427" y="247"/>
                        </a:lnTo>
                        <a:lnTo>
                          <a:pt x="429" y="269"/>
                        </a:lnTo>
                        <a:lnTo>
                          <a:pt x="427" y="280"/>
                        </a:lnTo>
                        <a:lnTo>
                          <a:pt x="427" y="291"/>
                        </a:lnTo>
                        <a:lnTo>
                          <a:pt x="425" y="301"/>
                        </a:lnTo>
                        <a:lnTo>
                          <a:pt x="424" y="311"/>
                        </a:lnTo>
                        <a:lnTo>
                          <a:pt x="421" y="321"/>
                        </a:lnTo>
                        <a:lnTo>
                          <a:pt x="419" y="331"/>
                        </a:lnTo>
                        <a:lnTo>
                          <a:pt x="415" y="340"/>
                        </a:lnTo>
                        <a:lnTo>
                          <a:pt x="411" y="349"/>
                        </a:lnTo>
                        <a:lnTo>
                          <a:pt x="402" y="365"/>
                        </a:lnTo>
                        <a:lnTo>
                          <a:pt x="392" y="381"/>
                        </a:lnTo>
                        <a:lnTo>
                          <a:pt x="379" y="394"/>
                        </a:lnTo>
                        <a:lnTo>
                          <a:pt x="365" y="406"/>
                        </a:lnTo>
                        <a:lnTo>
                          <a:pt x="350" y="416"/>
                        </a:lnTo>
                        <a:lnTo>
                          <a:pt x="333" y="425"/>
                        </a:lnTo>
                        <a:lnTo>
                          <a:pt x="316" y="432"/>
                        </a:lnTo>
                        <a:lnTo>
                          <a:pt x="297" y="436"/>
                        </a:lnTo>
                        <a:lnTo>
                          <a:pt x="278" y="440"/>
                        </a:lnTo>
                        <a:lnTo>
                          <a:pt x="257" y="440"/>
                        </a:lnTo>
                        <a:lnTo>
                          <a:pt x="236" y="439"/>
                        </a:lnTo>
                        <a:lnTo>
                          <a:pt x="214" y="434"/>
                        </a:lnTo>
                        <a:lnTo>
                          <a:pt x="192" y="429"/>
                        </a:lnTo>
                        <a:lnTo>
                          <a:pt x="170" y="420"/>
                        </a:lnTo>
                        <a:lnTo>
                          <a:pt x="151" y="410"/>
                        </a:lnTo>
                        <a:lnTo>
                          <a:pt x="131" y="399"/>
                        </a:lnTo>
                        <a:lnTo>
                          <a:pt x="112" y="385"/>
                        </a:lnTo>
                        <a:lnTo>
                          <a:pt x="94" y="370"/>
                        </a:lnTo>
                        <a:lnTo>
                          <a:pt x="77" y="354"/>
                        </a:lnTo>
                        <a:lnTo>
                          <a:pt x="62" y="337"/>
                        </a:lnTo>
                        <a:lnTo>
                          <a:pt x="49" y="318"/>
                        </a:lnTo>
                        <a:lnTo>
                          <a:pt x="36" y="299"/>
                        </a:lnTo>
                        <a:lnTo>
                          <a:pt x="25" y="279"/>
                        </a:lnTo>
                        <a:lnTo>
                          <a:pt x="16" y="258"/>
                        </a:lnTo>
                        <a:lnTo>
                          <a:pt x="10" y="237"/>
                        </a:lnTo>
                        <a:lnTo>
                          <a:pt x="4" y="215"/>
                        </a:lnTo>
                        <a:lnTo>
                          <a:pt x="1" y="193"/>
                        </a:lnTo>
                        <a:lnTo>
                          <a:pt x="0" y="170"/>
                        </a:lnTo>
                        <a:lnTo>
                          <a:pt x="0" y="159"/>
                        </a:lnTo>
                        <a:lnTo>
                          <a:pt x="1" y="149"/>
                        </a:lnTo>
                        <a:lnTo>
                          <a:pt x="2" y="138"/>
                        </a:lnTo>
                        <a:lnTo>
                          <a:pt x="4" y="128"/>
                        </a:lnTo>
                        <a:lnTo>
                          <a:pt x="7" y="118"/>
                        </a:lnTo>
                        <a:lnTo>
                          <a:pt x="10" y="109"/>
                        </a:lnTo>
                        <a:lnTo>
                          <a:pt x="13" y="101"/>
                        </a:lnTo>
                        <a:lnTo>
                          <a:pt x="16" y="92"/>
                        </a:lnTo>
                        <a:lnTo>
                          <a:pt x="25" y="75"/>
                        </a:lnTo>
                        <a:lnTo>
                          <a:pt x="36" y="60"/>
                        </a:lnTo>
                        <a:lnTo>
                          <a:pt x="49" y="46"/>
                        </a:lnTo>
                        <a:lnTo>
                          <a:pt x="62" y="34"/>
                        </a:lnTo>
                        <a:lnTo>
                          <a:pt x="77" y="23"/>
                        </a:lnTo>
                        <a:lnTo>
                          <a:pt x="94" y="15"/>
                        </a:lnTo>
                        <a:lnTo>
                          <a:pt x="112" y="9"/>
                        </a:lnTo>
                        <a:lnTo>
                          <a:pt x="131" y="3"/>
                        </a:lnTo>
                        <a:lnTo>
                          <a:pt x="151" y="1"/>
                        </a:lnTo>
                        <a:lnTo>
                          <a:pt x="170" y="0"/>
                        </a:lnTo>
                        <a:lnTo>
                          <a:pt x="192" y="2"/>
                        </a:lnTo>
                        <a:lnTo>
                          <a:pt x="214" y="5"/>
                        </a:lnTo>
                        <a:close/>
                      </a:path>
                    </a:pathLst>
                  </a:custGeom>
                  <a:solidFill>
                    <a:srgbClr val="B3B3B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1" name="Google Shape;1820;p68">
                    <a:extLst>
                      <a:ext uri="{FF2B5EF4-FFF2-40B4-BE49-F238E27FC236}">
                        <a16:creationId xmlns:a16="http://schemas.microsoft.com/office/drawing/2014/main" id="{F92820B1-DCFD-31DC-3F6F-E8C36A9E5685}"/>
                      </a:ext>
                    </a:extLst>
                  </p:cNvPr>
                  <p:cNvSpPr/>
                  <p:nvPr/>
                </p:nvSpPr>
                <p:spPr>
                  <a:xfrm>
                    <a:off x="3078106" y="4630922"/>
                    <a:ext cx="14236" cy="14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" h="278" extrusionOk="0">
                        <a:moveTo>
                          <a:pt x="135" y="3"/>
                        </a:moveTo>
                        <a:lnTo>
                          <a:pt x="149" y="7"/>
                        </a:lnTo>
                        <a:lnTo>
                          <a:pt x="162" y="12"/>
                        </a:lnTo>
                        <a:lnTo>
                          <a:pt x="176" y="18"/>
                        </a:lnTo>
                        <a:lnTo>
                          <a:pt x="188" y="26"/>
                        </a:lnTo>
                        <a:lnTo>
                          <a:pt x="200" y="34"/>
                        </a:lnTo>
                        <a:lnTo>
                          <a:pt x="211" y="44"/>
                        </a:lnTo>
                        <a:lnTo>
                          <a:pt x="221" y="54"/>
                        </a:lnTo>
                        <a:lnTo>
                          <a:pt x="231" y="65"/>
                        </a:lnTo>
                        <a:lnTo>
                          <a:pt x="240" y="76"/>
                        </a:lnTo>
                        <a:lnTo>
                          <a:pt x="248" y="89"/>
                        </a:lnTo>
                        <a:lnTo>
                          <a:pt x="254" y="102"/>
                        </a:lnTo>
                        <a:lnTo>
                          <a:pt x="260" y="115"/>
                        </a:lnTo>
                        <a:lnTo>
                          <a:pt x="264" y="128"/>
                        </a:lnTo>
                        <a:lnTo>
                          <a:pt x="268" y="143"/>
                        </a:lnTo>
                        <a:lnTo>
                          <a:pt x="270" y="156"/>
                        </a:lnTo>
                        <a:lnTo>
                          <a:pt x="271" y="170"/>
                        </a:lnTo>
                        <a:lnTo>
                          <a:pt x="270" y="184"/>
                        </a:lnTo>
                        <a:lnTo>
                          <a:pt x="268" y="197"/>
                        </a:lnTo>
                        <a:lnTo>
                          <a:pt x="264" y="209"/>
                        </a:lnTo>
                        <a:lnTo>
                          <a:pt x="260" y="220"/>
                        </a:lnTo>
                        <a:lnTo>
                          <a:pt x="254" y="231"/>
                        </a:lnTo>
                        <a:lnTo>
                          <a:pt x="248" y="241"/>
                        </a:lnTo>
                        <a:lnTo>
                          <a:pt x="240" y="249"/>
                        </a:lnTo>
                        <a:lnTo>
                          <a:pt x="231" y="257"/>
                        </a:lnTo>
                        <a:lnTo>
                          <a:pt x="221" y="263"/>
                        </a:lnTo>
                        <a:lnTo>
                          <a:pt x="211" y="269"/>
                        </a:lnTo>
                        <a:lnTo>
                          <a:pt x="200" y="273"/>
                        </a:lnTo>
                        <a:lnTo>
                          <a:pt x="188" y="277"/>
                        </a:lnTo>
                        <a:lnTo>
                          <a:pt x="176" y="278"/>
                        </a:lnTo>
                        <a:lnTo>
                          <a:pt x="162" y="278"/>
                        </a:lnTo>
                        <a:lnTo>
                          <a:pt x="149" y="277"/>
                        </a:lnTo>
                        <a:lnTo>
                          <a:pt x="135" y="275"/>
                        </a:lnTo>
                        <a:lnTo>
                          <a:pt x="121" y="271"/>
                        </a:lnTo>
                        <a:lnTo>
                          <a:pt x="107" y="266"/>
                        </a:lnTo>
                        <a:lnTo>
                          <a:pt x="95" y="259"/>
                        </a:lnTo>
                        <a:lnTo>
                          <a:pt x="83" y="252"/>
                        </a:lnTo>
                        <a:lnTo>
                          <a:pt x="70" y="243"/>
                        </a:lnTo>
                        <a:lnTo>
                          <a:pt x="59" y="235"/>
                        </a:lnTo>
                        <a:lnTo>
                          <a:pt x="48" y="224"/>
                        </a:lnTo>
                        <a:lnTo>
                          <a:pt x="39" y="212"/>
                        </a:lnTo>
                        <a:lnTo>
                          <a:pt x="31" y="201"/>
                        </a:lnTo>
                        <a:lnTo>
                          <a:pt x="23" y="189"/>
                        </a:lnTo>
                        <a:lnTo>
                          <a:pt x="15" y="176"/>
                        </a:lnTo>
                        <a:lnTo>
                          <a:pt x="9" y="164"/>
                        </a:lnTo>
                        <a:lnTo>
                          <a:pt x="5" y="149"/>
                        </a:lnTo>
                        <a:lnTo>
                          <a:pt x="2" y="136"/>
                        </a:lnTo>
                        <a:lnTo>
                          <a:pt x="0" y="122"/>
                        </a:lnTo>
                        <a:lnTo>
                          <a:pt x="0" y="108"/>
                        </a:lnTo>
                        <a:lnTo>
                          <a:pt x="0" y="94"/>
                        </a:lnTo>
                        <a:lnTo>
                          <a:pt x="2" y="81"/>
                        </a:lnTo>
                        <a:lnTo>
                          <a:pt x="5" y="68"/>
                        </a:lnTo>
                        <a:lnTo>
                          <a:pt x="9" y="57"/>
                        </a:lnTo>
                        <a:lnTo>
                          <a:pt x="15" y="47"/>
                        </a:lnTo>
                        <a:lnTo>
                          <a:pt x="23" y="37"/>
                        </a:lnTo>
                        <a:lnTo>
                          <a:pt x="31" y="28"/>
                        </a:lnTo>
                        <a:lnTo>
                          <a:pt x="39" y="21"/>
                        </a:lnTo>
                        <a:lnTo>
                          <a:pt x="48" y="14"/>
                        </a:lnTo>
                        <a:lnTo>
                          <a:pt x="59" y="9"/>
                        </a:lnTo>
                        <a:lnTo>
                          <a:pt x="70" y="5"/>
                        </a:lnTo>
                        <a:lnTo>
                          <a:pt x="83" y="2"/>
                        </a:lnTo>
                        <a:lnTo>
                          <a:pt x="95" y="0"/>
                        </a:lnTo>
                        <a:lnTo>
                          <a:pt x="107" y="0"/>
                        </a:lnTo>
                        <a:lnTo>
                          <a:pt x="121" y="1"/>
                        </a:lnTo>
                        <a:lnTo>
                          <a:pt x="135" y="3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6994"/>
                      </a:gs>
                      <a:gs pos="50000">
                        <a:srgbClr val="009AD7"/>
                      </a:gs>
                      <a:gs pos="100000">
                        <a:srgbClr val="00B8FF"/>
                      </a:gs>
                    </a:gsLst>
                    <a:lin ang="162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368" name="Google Shape;1821;p68">
                  <a:extLst>
                    <a:ext uri="{FF2B5EF4-FFF2-40B4-BE49-F238E27FC236}">
                      <a16:creationId xmlns:a16="http://schemas.microsoft.com/office/drawing/2014/main" id="{D2F804B0-E236-882F-7AA3-F7864409CE85}"/>
                    </a:ext>
                  </a:extLst>
                </p:cNvPr>
                <p:cNvGrpSpPr/>
                <p:nvPr/>
              </p:nvGrpSpPr>
              <p:grpSpPr>
                <a:xfrm>
                  <a:off x="2939671" y="4689883"/>
                  <a:ext cx="145155" cy="153903"/>
                  <a:chOff x="5967413" y="-3362325"/>
                  <a:chExt cx="1133475" cy="1454150"/>
                </a:xfrm>
              </p:grpSpPr>
              <p:sp>
                <p:nvSpPr>
                  <p:cNvPr id="369" name="Google Shape;1822;p68">
                    <a:extLst>
                      <a:ext uri="{FF2B5EF4-FFF2-40B4-BE49-F238E27FC236}">
                        <a16:creationId xmlns:a16="http://schemas.microsoft.com/office/drawing/2014/main" id="{4D6A8C8B-5463-C34E-CC2D-C8F917BAD071}"/>
                      </a:ext>
                    </a:extLst>
                  </p:cNvPr>
                  <p:cNvSpPr/>
                  <p:nvPr/>
                </p:nvSpPr>
                <p:spPr>
                  <a:xfrm>
                    <a:off x="5992813" y="-2208213"/>
                    <a:ext cx="1082675" cy="3000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6" h="565" extrusionOk="0">
                        <a:moveTo>
                          <a:pt x="1023" y="0"/>
                        </a:moveTo>
                        <a:lnTo>
                          <a:pt x="1076" y="0"/>
                        </a:lnTo>
                        <a:lnTo>
                          <a:pt x="1128" y="2"/>
                        </a:lnTo>
                        <a:lnTo>
                          <a:pt x="1178" y="3"/>
                        </a:lnTo>
                        <a:lnTo>
                          <a:pt x="1229" y="6"/>
                        </a:lnTo>
                        <a:lnTo>
                          <a:pt x="1278" y="9"/>
                        </a:lnTo>
                        <a:lnTo>
                          <a:pt x="1327" y="12"/>
                        </a:lnTo>
                        <a:lnTo>
                          <a:pt x="1375" y="17"/>
                        </a:lnTo>
                        <a:lnTo>
                          <a:pt x="1421" y="22"/>
                        </a:lnTo>
                        <a:lnTo>
                          <a:pt x="1467" y="27"/>
                        </a:lnTo>
                        <a:lnTo>
                          <a:pt x="1511" y="35"/>
                        </a:lnTo>
                        <a:lnTo>
                          <a:pt x="1553" y="40"/>
                        </a:lnTo>
                        <a:lnTo>
                          <a:pt x="1595" y="49"/>
                        </a:lnTo>
                        <a:lnTo>
                          <a:pt x="1636" y="56"/>
                        </a:lnTo>
                        <a:lnTo>
                          <a:pt x="1673" y="64"/>
                        </a:lnTo>
                        <a:lnTo>
                          <a:pt x="1711" y="73"/>
                        </a:lnTo>
                        <a:lnTo>
                          <a:pt x="1746" y="83"/>
                        </a:lnTo>
                        <a:lnTo>
                          <a:pt x="1781" y="92"/>
                        </a:lnTo>
                        <a:lnTo>
                          <a:pt x="1812" y="103"/>
                        </a:lnTo>
                        <a:lnTo>
                          <a:pt x="1843" y="114"/>
                        </a:lnTo>
                        <a:lnTo>
                          <a:pt x="1871" y="124"/>
                        </a:lnTo>
                        <a:lnTo>
                          <a:pt x="1898" y="136"/>
                        </a:lnTo>
                        <a:lnTo>
                          <a:pt x="1922" y="148"/>
                        </a:lnTo>
                        <a:lnTo>
                          <a:pt x="1946" y="160"/>
                        </a:lnTo>
                        <a:lnTo>
                          <a:pt x="1966" y="172"/>
                        </a:lnTo>
                        <a:lnTo>
                          <a:pt x="1984" y="185"/>
                        </a:lnTo>
                        <a:lnTo>
                          <a:pt x="2000" y="198"/>
                        </a:lnTo>
                        <a:lnTo>
                          <a:pt x="2014" y="211"/>
                        </a:lnTo>
                        <a:lnTo>
                          <a:pt x="2026" y="226"/>
                        </a:lnTo>
                        <a:lnTo>
                          <a:pt x="2034" y="240"/>
                        </a:lnTo>
                        <a:lnTo>
                          <a:pt x="2041" y="254"/>
                        </a:lnTo>
                        <a:lnTo>
                          <a:pt x="2045" y="268"/>
                        </a:lnTo>
                        <a:lnTo>
                          <a:pt x="2046" y="282"/>
                        </a:lnTo>
                        <a:lnTo>
                          <a:pt x="2045" y="296"/>
                        </a:lnTo>
                        <a:lnTo>
                          <a:pt x="2041" y="312"/>
                        </a:lnTo>
                        <a:lnTo>
                          <a:pt x="2034" y="326"/>
                        </a:lnTo>
                        <a:lnTo>
                          <a:pt x="2026" y="339"/>
                        </a:lnTo>
                        <a:lnTo>
                          <a:pt x="2014" y="353"/>
                        </a:lnTo>
                        <a:lnTo>
                          <a:pt x="2000" y="366"/>
                        </a:lnTo>
                        <a:lnTo>
                          <a:pt x="1984" y="380"/>
                        </a:lnTo>
                        <a:lnTo>
                          <a:pt x="1966" y="392"/>
                        </a:lnTo>
                        <a:lnTo>
                          <a:pt x="1946" y="405"/>
                        </a:lnTo>
                        <a:lnTo>
                          <a:pt x="1922" y="416"/>
                        </a:lnTo>
                        <a:lnTo>
                          <a:pt x="1898" y="428"/>
                        </a:lnTo>
                        <a:lnTo>
                          <a:pt x="1871" y="440"/>
                        </a:lnTo>
                        <a:lnTo>
                          <a:pt x="1843" y="451"/>
                        </a:lnTo>
                        <a:lnTo>
                          <a:pt x="1812" y="461"/>
                        </a:lnTo>
                        <a:lnTo>
                          <a:pt x="1781" y="472"/>
                        </a:lnTo>
                        <a:lnTo>
                          <a:pt x="1746" y="482"/>
                        </a:lnTo>
                        <a:lnTo>
                          <a:pt x="1711" y="491"/>
                        </a:lnTo>
                        <a:lnTo>
                          <a:pt x="1673" y="500"/>
                        </a:lnTo>
                        <a:lnTo>
                          <a:pt x="1636" y="508"/>
                        </a:lnTo>
                        <a:lnTo>
                          <a:pt x="1595" y="517"/>
                        </a:lnTo>
                        <a:lnTo>
                          <a:pt x="1553" y="524"/>
                        </a:lnTo>
                        <a:lnTo>
                          <a:pt x="1511" y="531"/>
                        </a:lnTo>
                        <a:lnTo>
                          <a:pt x="1467" y="537"/>
                        </a:lnTo>
                        <a:lnTo>
                          <a:pt x="1421" y="543"/>
                        </a:lnTo>
                        <a:lnTo>
                          <a:pt x="1375" y="547"/>
                        </a:lnTo>
                        <a:lnTo>
                          <a:pt x="1327" y="552"/>
                        </a:lnTo>
                        <a:lnTo>
                          <a:pt x="1278" y="556"/>
                        </a:lnTo>
                        <a:lnTo>
                          <a:pt x="1229" y="559"/>
                        </a:lnTo>
                        <a:lnTo>
                          <a:pt x="1178" y="561"/>
                        </a:lnTo>
                        <a:lnTo>
                          <a:pt x="1128" y="563"/>
                        </a:lnTo>
                        <a:lnTo>
                          <a:pt x="1076" y="564"/>
                        </a:lnTo>
                        <a:lnTo>
                          <a:pt x="1023" y="565"/>
                        </a:lnTo>
                        <a:lnTo>
                          <a:pt x="971" y="564"/>
                        </a:lnTo>
                        <a:lnTo>
                          <a:pt x="919" y="563"/>
                        </a:lnTo>
                        <a:lnTo>
                          <a:pt x="867" y="561"/>
                        </a:lnTo>
                        <a:lnTo>
                          <a:pt x="816" y="559"/>
                        </a:lnTo>
                        <a:lnTo>
                          <a:pt x="767" y="556"/>
                        </a:lnTo>
                        <a:lnTo>
                          <a:pt x="719" y="552"/>
                        </a:lnTo>
                        <a:lnTo>
                          <a:pt x="671" y="547"/>
                        </a:lnTo>
                        <a:lnTo>
                          <a:pt x="624" y="543"/>
                        </a:lnTo>
                        <a:lnTo>
                          <a:pt x="580" y="537"/>
                        </a:lnTo>
                        <a:lnTo>
                          <a:pt x="536" y="531"/>
                        </a:lnTo>
                        <a:lnTo>
                          <a:pt x="492" y="524"/>
                        </a:lnTo>
                        <a:lnTo>
                          <a:pt x="451" y="517"/>
                        </a:lnTo>
                        <a:lnTo>
                          <a:pt x="411" y="508"/>
                        </a:lnTo>
                        <a:lnTo>
                          <a:pt x="372" y="500"/>
                        </a:lnTo>
                        <a:lnTo>
                          <a:pt x="336" y="491"/>
                        </a:lnTo>
                        <a:lnTo>
                          <a:pt x="300" y="482"/>
                        </a:lnTo>
                        <a:lnTo>
                          <a:pt x="266" y="472"/>
                        </a:lnTo>
                        <a:lnTo>
                          <a:pt x="234" y="461"/>
                        </a:lnTo>
                        <a:lnTo>
                          <a:pt x="204" y="451"/>
                        </a:lnTo>
                        <a:lnTo>
                          <a:pt x="175" y="440"/>
                        </a:lnTo>
                        <a:lnTo>
                          <a:pt x="148" y="428"/>
                        </a:lnTo>
                        <a:lnTo>
                          <a:pt x="123" y="416"/>
                        </a:lnTo>
                        <a:lnTo>
                          <a:pt x="101" y="405"/>
                        </a:lnTo>
                        <a:lnTo>
                          <a:pt x="81" y="392"/>
                        </a:lnTo>
                        <a:lnTo>
                          <a:pt x="62" y="380"/>
                        </a:lnTo>
                        <a:lnTo>
                          <a:pt x="46" y="366"/>
                        </a:lnTo>
                        <a:lnTo>
                          <a:pt x="33" y="353"/>
                        </a:lnTo>
                        <a:lnTo>
                          <a:pt x="21" y="339"/>
                        </a:lnTo>
                        <a:lnTo>
                          <a:pt x="12" y="326"/>
                        </a:lnTo>
                        <a:lnTo>
                          <a:pt x="6" y="312"/>
                        </a:lnTo>
                        <a:lnTo>
                          <a:pt x="2" y="296"/>
                        </a:lnTo>
                        <a:lnTo>
                          <a:pt x="0" y="282"/>
                        </a:lnTo>
                        <a:lnTo>
                          <a:pt x="2" y="268"/>
                        </a:lnTo>
                        <a:lnTo>
                          <a:pt x="6" y="254"/>
                        </a:lnTo>
                        <a:lnTo>
                          <a:pt x="12" y="240"/>
                        </a:lnTo>
                        <a:lnTo>
                          <a:pt x="21" y="226"/>
                        </a:lnTo>
                        <a:lnTo>
                          <a:pt x="33" y="211"/>
                        </a:lnTo>
                        <a:lnTo>
                          <a:pt x="46" y="198"/>
                        </a:lnTo>
                        <a:lnTo>
                          <a:pt x="62" y="185"/>
                        </a:lnTo>
                        <a:lnTo>
                          <a:pt x="81" y="172"/>
                        </a:lnTo>
                        <a:lnTo>
                          <a:pt x="101" y="160"/>
                        </a:lnTo>
                        <a:lnTo>
                          <a:pt x="123" y="148"/>
                        </a:lnTo>
                        <a:lnTo>
                          <a:pt x="148" y="136"/>
                        </a:lnTo>
                        <a:lnTo>
                          <a:pt x="175" y="124"/>
                        </a:lnTo>
                        <a:lnTo>
                          <a:pt x="204" y="114"/>
                        </a:lnTo>
                        <a:lnTo>
                          <a:pt x="234" y="103"/>
                        </a:lnTo>
                        <a:lnTo>
                          <a:pt x="266" y="92"/>
                        </a:lnTo>
                        <a:lnTo>
                          <a:pt x="300" y="83"/>
                        </a:lnTo>
                        <a:lnTo>
                          <a:pt x="336" y="73"/>
                        </a:lnTo>
                        <a:lnTo>
                          <a:pt x="372" y="64"/>
                        </a:lnTo>
                        <a:lnTo>
                          <a:pt x="411" y="56"/>
                        </a:lnTo>
                        <a:lnTo>
                          <a:pt x="451" y="49"/>
                        </a:lnTo>
                        <a:lnTo>
                          <a:pt x="492" y="40"/>
                        </a:lnTo>
                        <a:lnTo>
                          <a:pt x="536" y="35"/>
                        </a:lnTo>
                        <a:lnTo>
                          <a:pt x="580" y="27"/>
                        </a:lnTo>
                        <a:lnTo>
                          <a:pt x="624" y="22"/>
                        </a:lnTo>
                        <a:lnTo>
                          <a:pt x="671" y="17"/>
                        </a:lnTo>
                        <a:lnTo>
                          <a:pt x="719" y="12"/>
                        </a:lnTo>
                        <a:lnTo>
                          <a:pt x="767" y="9"/>
                        </a:lnTo>
                        <a:lnTo>
                          <a:pt x="816" y="6"/>
                        </a:lnTo>
                        <a:lnTo>
                          <a:pt x="867" y="3"/>
                        </a:lnTo>
                        <a:lnTo>
                          <a:pt x="919" y="2"/>
                        </a:lnTo>
                        <a:lnTo>
                          <a:pt x="971" y="0"/>
                        </a:lnTo>
                        <a:lnTo>
                          <a:pt x="1023" y="0"/>
                        </a:lnTo>
                        <a:close/>
                      </a:path>
                    </a:pathLst>
                  </a:custGeom>
                  <a:solidFill>
                    <a:srgbClr val="60606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0" name="Google Shape;1823;p68">
                    <a:extLst>
                      <a:ext uri="{FF2B5EF4-FFF2-40B4-BE49-F238E27FC236}">
                        <a16:creationId xmlns:a16="http://schemas.microsoft.com/office/drawing/2014/main" id="{8DBD0D3C-584D-F584-6820-5A85935E432F}"/>
                      </a:ext>
                    </a:extLst>
                  </p:cNvPr>
                  <p:cNvSpPr/>
                  <p:nvPr/>
                </p:nvSpPr>
                <p:spPr>
                  <a:xfrm>
                    <a:off x="5967413" y="-2419350"/>
                    <a:ext cx="1133475" cy="4810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1" h="908" extrusionOk="0">
                        <a:moveTo>
                          <a:pt x="2141" y="594"/>
                        </a:moveTo>
                        <a:lnTo>
                          <a:pt x="2139" y="609"/>
                        </a:lnTo>
                        <a:lnTo>
                          <a:pt x="2133" y="626"/>
                        </a:lnTo>
                        <a:lnTo>
                          <a:pt x="2126" y="641"/>
                        </a:lnTo>
                        <a:lnTo>
                          <a:pt x="2115" y="657"/>
                        </a:lnTo>
                        <a:lnTo>
                          <a:pt x="2102" y="673"/>
                        </a:lnTo>
                        <a:lnTo>
                          <a:pt x="2087" y="687"/>
                        </a:lnTo>
                        <a:lnTo>
                          <a:pt x="2070" y="702"/>
                        </a:lnTo>
                        <a:lnTo>
                          <a:pt x="2050" y="716"/>
                        </a:lnTo>
                        <a:lnTo>
                          <a:pt x="2028" y="730"/>
                        </a:lnTo>
                        <a:lnTo>
                          <a:pt x="2004" y="743"/>
                        </a:lnTo>
                        <a:lnTo>
                          <a:pt x="1978" y="758"/>
                        </a:lnTo>
                        <a:lnTo>
                          <a:pt x="1950" y="769"/>
                        </a:lnTo>
                        <a:lnTo>
                          <a:pt x="1921" y="782"/>
                        </a:lnTo>
                        <a:lnTo>
                          <a:pt x="1889" y="794"/>
                        </a:lnTo>
                        <a:lnTo>
                          <a:pt x="1855" y="806"/>
                        </a:lnTo>
                        <a:lnTo>
                          <a:pt x="1819" y="816"/>
                        </a:lnTo>
                        <a:lnTo>
                          <a:pt x="1783" y="827"/>
                        </a:lnTo>
                        <a:lnTo>
                          <a:pt x="1744" y="836"/>
                        </a:lnTo>
                        <a:lnTo>
                          <a:pt x="1704" y="846"/>
                        </a:lnTo>
                        <a:lnTo>
                          <a:pt x="1663" y="855"/>
                        </a:lnTo>
                        <a:lnTo>
                          <a:pt x="1619" y="862"/>
                        </a:lnTo>
                        <a:lnTo>
                          <a:pt x="1574" y="871"/>
                        </a:lnTo>
                        <a:lnTo>
                          <a:pt x="1529" y="878"/>
                        </a:lnTo>
                        <a:lnTo>
                          <a:pt x="1482" y="884"/>
                        </a:lnTo>
                        <a:lnTo>
                          <a:pt x="1434" y="890"/>
                        </a:lnTo>
                        <a:lnTo>
                          <a:pt x="1384" y="894"/>
                        </a:lnTo>
                        <a:lnTo>
                          <a:pt x="1335" y="899"/>
                        </a:lnTo>
                        <a:lnTo>
                          <a:pt x="1283" y="902"/>
                        </a:lnTo>
                        <a:lnTo>
                          <a:pt x="1231" y="905"/>
                        </a:lnTo>
                        <a:lnTo>
                          <a:pt x="1178" y="907"/>
                        </a:lnTo>
                        <a:lnTo>
                          <a:pt x="1124" y="908"/>
                        </a:lnTo>
                        <a:lnTo>
                          <a:pt x="1070" y="908"/>
                        </a:lnTo>
                        <a:lnTo>
                          <a:pt x="1015" y="908"/>
                        </a:lnTo>
                        <a:lnTo>
                          <a:pt x="962" y="907"/>
                        </a:lnTo>
                        <a:lnTo>
                          <a:pt x="909" y="905"/>
                        </a:lnTo>
                        <a:lnTo>
                          <a:pt x="858" y="902"/>
                        </a:lnTo>
                        <a:lnTo>
                          <a:pt x="806" y="899"/>
                        </a:lnTo>
                        <a:lnTo>
                          <a:pt x="755" y="894"/>
                        </a:lnTo>
                        <a:lnTo>
                          <a:pt x="707" y="890"/>
                        </a:lnTo>
                        <a:lnTo>
                          <a:pt x="658" y="884"/>
                        </a:lnTo>
                        <a:lnTo>
                          <a:pt x="611" y="878"/>
                        </a:lnTo>
                        <a:lnTo>
                          <a:pt x="565" y="871"/>
                        </a:lnTo>
                        <a:lnTo>
                          <a:pt x="522" y="862"/>
                        </a:lnTo>
                        <a:lnTo>
                          <a:pt x="478" y="855"/>
                        </a:lnTo>
                        <a:lnTo>
                          <a:pt x="437" y="846"/>
                        </a:lnTo>
                        <a:lnTo>
                          <a:pt x="397" y="836"/>
                        </a:lnTo>
                        <a:lnTo>
                          <a:pt x="358" y="827"/>
                        </a:lnTo>
                        <a:lnTo>
                          <a:pt x="320" y="816"/>
                        </a:lnTo>
                        <a:lnTo>
                          <a:pt x="285" y="806"/>
                        </a:lnTo>
                        <a:lnTo>
                          <a:pt x="252" y="794"/>
                        </a:lnTo>
                        <a:lnTo>
                          <a:pt x="220" y="782"/>
                        </a:lnTo>
                        <a:lnTo>
                          <a:pt x="189" y="769"/>
                        </a:lnTo>
                        <a:lnTo>
                          <a:pt x="162" y="758"/>
                        </a:lnTo>
                        <a:lnTo>
                          <a:pt x="135" y="743"/>
                        </a:lnTo>
                        <a:lnTo>
                          <a:pt x="112" y="730"/>
                        </a:lnTo>
                        <a:lnTo>
                          <a:pt x="90" y="716"/>
                        </a:lnTo>
                        <a:lnTo>
                          <a:pt x="70" y="702"/>
                        </a:lnTo>
                        <a:lnTo>
                          <a:pt x="53" y="687"/>
                        </a:lnTo>
                        <a:lnTo>
                          <a:pt x="37" y="673"/>
                        </a:lnTo>
                        <a:lnTo>
                          <a:pt x="26" y="657"/>
                        </a:lnTo>
                        <a:lnTo>
                          <a:pt x="15" y="641"/>
                        </a:lnTo>
                        <a:lnTo>
                          <a:pt x="7" y="626"/>
                        </a:lnTo>
                        <a:lnTo>
                          <a:pt x="2" y="609"/>
                        </a:lnTo>
                        <a:lnTo>
                          <a:pt x="0" y="594"/>
                        </a:lnTo>
                        <a:lnTo>
                          <a:pt x="0" y="594"/>
                        </a:lnTo>
                        <a:lnTo>
                          <a:pt x="0" y="0"/>
                        </a:lnTo>
                        <a:lnTo>
                          <a:pt x="502" y="241"/>
                        </a:lnTo>
                        <a:lnTo>
                          <a:pt x="1587" y="257"/>
                        </a:lnTo>
                        <a:lnTo>
                          <a:pt x="2141" y="0"/>
                        </a:lnTo>
                        <a:lnTo>
                          <a:pt x="2141" y="594"/>
                        </a:lnTo>
                        <a:lnTo>
                          <a:pt x="2141" y="594"/>
                        </a:lnTo>
                        <a:close/>
                      </a:path>
                    </a:pathLst>
                  </a:custGeom>
                  <a:solidFill>
                    <a:srgbClr val="D2D3D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1" name="Google Shape;1824;p68">
                    <a:extLst>
                      <a:ext uri="{FF2B5EF4-FFF2-40B4-BE49-F238E27FC236}">
                        <a16:creationId xmlns:a16="http://schemas.microsoft.com/office/drawing/2014/main" id="{5EB558FE-4FAC-702B-DE8B-8C45A7C7E798}"/>
                      </a:ext>
                    </a:extLst>
                  </p:cNvPr>
                  <p:cNvSpPr/>
                  <p:nvPr/>
                </p:nvSpPr>
                <p:spPr>
                  <a:xfrm>
                    <a:off x="5967413" y="-2590800"/>
                    <a:ext cx="1133475" cy="3413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1" h="644" extrusionOk="0">
                        <a:moveTo>
                          <a:pt x="1070" y="0"/>
                        </a:moveTo>
                        <a:lnTo>
                          <a:pt x="1125" y="0"/>
                        </a:lnTo>
                        <a:lnTo>
                          <a:pt x="1179" y="1"/>
                        </a:lnTo>
                        <a:lnTo>
                          <a:pt x="1234" y="3"/>
                        </a:lnTo>
                        <a:lnTo>
                          <a:pt x="1285" y="5"/>
                        </a:lnTo>
                        <a:lnTo>
                          <a:pt x="1337" y="9"/>
                        </a:lnTo>
                        <a:lnTo>
                          <a:pt x="1389" y="14"/>
                        </a:lnTo>
                        <a:lnTo>
                          <a:pt x="1439" y="18"/>
                        </a:lnTo>
                        <a:lnTo>
                          <a:pt x="1487" y="24"/>
                        </a:lnTo>
                        <a:lnTo>
                          <a:pt x="1534" y="31"/>
                        </a:lnTo>
                        <a:lnTo>
                          <a:pt x="1580" y="38"/>
                        </a:lnTo>
                        <a:lnTo>
                          <a:pt x="1625" y="46"/>
                        </a:lnTo>
                        <a:lnTo>
                          <a:pt x="1668" y="55"/>
                        </a:lnTo>
                        <a:lnTo>
                          <a:pt x="1711" y="63"/>
                        </a:lnTo>
                        <a:lnTo>
                          <a:pt x="1751" y="73"/>
                        </a:lnTo>
                        <a:lnTo>
                          <a:pt x="1790" y="83"/>
                        </a:lnTo>
                        <a:lnTo>
                          <a:pt x="1828" y="94"/>
                        </a:lnTo>
                        <a:lnTo>
                          <a:pt x="1863" y="104"/>
                        </a:lnTo>
                        <a:lnTo>
                          <a:pt x="1896" y="116"/>
                        </a:lnTo>
                        <a:lnTo>
                          <a:pt x="1928" y="129"/>
                        </a:lnTo>
                        <a:lnTo>
                          <a:pt x="1958" y="141"/>
                        </a:lnTo>
                        <a:lnTo>
                          <a:pt x="1985" y="154"/>
                        </a:lnTo>
                        <a:lnTo>
                          <a:pt x="2011" y="168"/>
                        </a:lnTo>
                        <a:lnTo>
                          <a:pt x="2035" y="182"/>
                        </a:lnTo>
                        <a:lnTo>
                          <a:pt x="2057" y="196"/>
                        </a:lnTo>
                        <a:lnTo>
                          <a:pt x="2076" y="211"/>
                        </a:lnTo>
                        <a:lnTo>
                          <a:pt x="2093" y="226"/>
                        </a:lnTo>
                        <a:lnTo>
                          <a:pt x="2107" y="241"/>
                        </a:lnTo>
                        <a:lnTo>
                          <a:pt x="2120" y="256"/>
                        </a:lnTo>
                        <a:lnTo>
                          <a:pt x="2129" y="273"/>
                        </a:lnTo>
                        <a:lnTo>
                          <a:pt x="2135" y="288"/>
                        </a:lnTo>
                        <a:lnTo>
                          <a:pt x="2140" y="305"/>
                        </a:lnTo>
                        <a:lnTo>
                          <a:pt x="2141" y="321"/>
                        </a:lnTo>
                        <a:lnTo>
                          <a:pt x="2140" y="338"/>
                        </a:lnTo>
                        <a:lnTo>
                          <a:pt x="2135" y="354"/>
                        </a:lnTo>
                        <a:lnTo>
                          <a:pt x="2129" y="371"/>
                        </a:lnTo>
                        <a:lnTo>
                          <a:pt x="2120" y="386"/>
                        </a:lnTo>
                        <a:lnTo>
                          <a:pt x="2107" y="403"/>
                        </a:lnTo>
                        <a:lnTo>
                          <a:pt x="2093" y="418"/>
                        </a:lnTo>
                        <a:lnTo>
                          <a:pt x="2076" y="432"/>
                        </a:lnTo>
                        <a:lnTo>
                          <a:pt x="2057" y="447"/>
                        </a:lnTo>
                        <a:lnTo>
                          <a:pt x="2035" y="462"/>
                        </a:lnTo>
                        <a:lnTo>
                          <a:pt x="2011" y="476"/>
                        </a:lnTo>
                        <a:lnTo>
                          <a:pt x="1985" y="489"/>
                        </a:lnTo>
                        <a:lnTo>
                          <a:pt x="1958" y="502"/>
                        </a:lnTo>
                        <a:lnTo>
                          <a:pt x="1928" y="515"/>
                        </a:lnTo>
                        <a:lnTo>
                          <a:pt x="1896" y="526"/>
                        </a:lnTo>
                        <a:lnTo>
                          <a:pt x="1863" y="538"/>
                        </a:lnTo>
                        <a:lnTo>
                          <a:pt x="1828" y="550"/>
                        </a:lnTo>
                        <a:lnTo>
                          <a:pt x="1790" y="561"/>
                        </a:lnTo>
                        <a:lnTo>
                          <a:pt x="1751" y="570"/>
                        </a:lnTo>
                        <a:lnTo>
                          <a:pt x="1711" y="579"/>
                        </a:lnTo>
                        <a:lnTo>
                          <a:pt x="1668" y="589"/>
                        </a:lnTo>
                        <a:lnTo>
                          <a:pt x="1625" y="597"/>
                        </a:lnTo>
                        <a:lnTo>
                          <a:pt x="1580" y="605"/>
                        </a:lnTo>
                        <a:lnTo>
                          <a:pt x="1534" y="612"/>
                        </a:lnTo>
                        <a:lnTo>
                          <a:pt x="1487" y="618"/>
                        </a:lnTo>
                        <a:lnTo>
                          <a:pt x="1439" y="624"/>
                        </a:lnTo>
                        <a:lnTo>
                          <a:pt x="1389" y="629"/>
                        </a:lnTo>
                        <a:lnTo>
                          <a:pt x="1337" y="634"/>
                        </a:lnTo>
                        <a:lnTo>
                          <a:pt x="1285" y="637"/>
                        </a:lnTo>
                        <a:lnTo>
                          <a:pt x="1234" y="641"/>
                        </a:lnTo>
                        <a:lnTo>
                          <a:pt x="1179" y="642"/>
                        </a:lnTo>
                        <a:lnTo>
                          <a:pt x="1125" y="643"/>
                        </a:lnTo>
                        <a:lnTo>
                          <a:pt x="1070" y="644"/>
                        </a:lnTo>
                        <a:lnTo>
                          <a:pt x="1015" y="643"/>
                        </a:lnTo>
                        <a:lnTo>
                          <a:pt x="960" y="642"/>
                        </a:lnTo>
                        <a:lnTo>
                          <a:pt x="907" y="641"/>
                        </a:lnTo>
                        <a:lnTo>
                          <a:pt x="854" y="637"/>
                        </a:lnTo>
                        <a:lnTo>
                          <a:pt x="802" y="634"/>
                        </a:lnTo>
                        <a:lnTo>
                          <a:pt x="751" y="629"/>
                        </a:lnTo>
                        <a:lnTo>
                          <a:pt x="702" y="624"/>
                        </a:lnTo>
                        <a:lnTo>
                          <a:pt x="654" y="618"/>
                        </a:lnTo>
                        <a:lnTo>
                          <a:pt x="605" y="612"/>
                        </a:lnTo>
                        <a:lnTo>
                          <a:pt x="559" y="605"/>
                        </a:lnTo>
                        <a:lnTo>
                          <a:pt x="515" y="597"/>
                        </a:lnTo>
                        <a:lnTo>
                          <a:pt x="471" y="589"/>
                        </a:lnTo>
                        <a:lnTo>
                          <a:pt x="430" y="579"/>
                        </a:lnTo>
                        <a:lnTo>
                          <a:pt x="389" y="570"/>
                        </a:lnTo>
                        <a:lnTo>
                          <a:pt x="350" y="561"/>
                        </a:lnTo>
                        <a:lnTo>
                          <a:pt x="313" y="550"/>
                        </a:lnTo>
                        <a:lnTo>
                          <a:pt x="278" y="538"/>
                        </a:lnTo>
                        <a:lnTo>
                          <a:pt x="244" y="526"/>
                        </a:lnTo>
                        <a:lnTo>
                          <a:pt x="212" y="515"/>
                        </a:lnTo>
                        <a:lnTo>
                          <a:pt x="182" y="502"/>
                        </a:lnTo>
                        <a:lnTo>
                          <a:pt x="154" y="489"/>
                        </a:lnTo>
                        <a:lnTo>
                          <a:pt x="128" y="476"/>
                        </a:lnTo>
                        <a:lnTo>
                          <a:pt x="104" y="462"/>
                        </a:lnTo>
                        <a:lnTo>
                          <a:pt x="83" y="447"/>
                        </a:lnTo>
                        <a:lnTo>
                          <a:pt x="64" y="432"/>
                        </a:lnTo>
                        <a:lnTo>
                          <a:pt x="47" y="418"/>
                        </a:lnTo>
                        <a:lnTo>
                          <a:pt x="33" y="403"/>
                        </a:lnTo>
                        <a:lnTo>
                          <a:pt x="21" y="386"/>
                        </a:lnTo>
                        <a:lnTo>
                          <a:pt x="11" y="371"/>
                        </a:lnTo>
                        <a:lnTo>
                          <a:pt x="4" y="354"/>
                        </a:lnTo>
                        <a:lnTo>
                          <a:pt x="1" y="338"/>
                        </a:lnTo>
                        <a:lnTo>
                          <a:pt x="0" y="321"/>
                        </a:lnTo>
                        <a:lnTo>
                          <a:pt x="1" y="305"/>
                        </a:lnTo>
                        <a:lnTo>
                          <a:pt x="4" y="288"/>
                        </a:lnTo>
                        <a:lnTo>
                          <a:pt x="11" y="273"/>
                        </a:lnTo>
                        <a:lnTo>
                          <a:pt x="21" y="256"/>
                        </a:lnTo>
                        <a:lnTo>
                          <a:pt x="33" y="241"/>
                        </a:lnTo>
                        <a:lnTo>
                          <a:pt x="47" y="226"/>
                        </a:lnTo>
                        <a:lnTo>
                          <a:pt x="64" y="211"/>
                        </a:lnTo>
                        <a:lnTo>
                          <a:pt x="83" y="196"/>
                        </a:lnTo>
                        <a:lnTo>
                          <a:pt x="104" y="182"/>
                        </a:lnTo>
                        <a:lnTo>
                          <a:pt x="128" y="168"/>
                        </a:lnTo>
                        <a:lnTo>
                          <a:pt x="154" y="154"/>
                        </a:lnTo>
                        <a:lnTo>
                          <a:pt x="182" y="141"/>
                        </a:lnTo>
                        <a:lnTo>
                          <a:pt x="212" y="129"/>
                        </a:lnTo>
                        <a:lnTo>
                          <a:pt x="244" y="116"/>
                        </a:lnTo>
                        <a:lnTo>
                          <a:pt x="278" y="104"/>
                        </a:lnTo>
                        <a:lnTo>
                          <a:pt x="313" y="94"/>
                        </a:lnTo>
                        <a:lnTo>
                          <a:pt x="350" y="83"/>
                        </a:lnTo>
                        <a:lnTo>
                          <a:pt x="389" y="73"/>
                        </a:lnTo>
                        <a:lnTo>
                          <a:pt x="430" y="63"/>
                        </a:lnTo>
                        <a:lnTo>
                          <a:pt x="471" y="55"/>
                        </a:lnTo>
                        <a:lnTo>
                          <a:pt x="515" y="46"/>
                        </a:lnTo>
                        <a:lnTo>
                          <a:pt x="559" y="38"/>
                        </a:lnTo>
                        <a:lnTo>
                          <a:pt x="605" y="31"/>
                        </a:lnTo>
                        <a:lnTo>
                          <a:pt x="654" y="24"/>
                        </a:lnTo>
                        <a:lnTo>
                          <a:pt x="702" y="18"/>
                        </a:lnTo>
                        <a:lnTo>
                          <a:pt x="751" y="14"/>
                        </a:lnTo>
                        <a:lnTo>
                          <a:pt x="802" y="9"/>
                        </a:lnTo>
                        <a:lnTo>
                          <a:pt x="854" y="5"/>
                        </a:lnTo>
                        <a:lnTo>
                          <a:pt x="907" y="3"/>
                        </a:lnTo>
                        <a:lnTo>
                          <a:pt x="960" y="1"/>
                        </a:lnTo>
                        <a:lnTo>
                          <a:pt x="1015" y="0"/>
                        </a:lnTo>
                        <a:lnTo>
                          <a:pt x="1070" y="0"/>
                        </a:lnTo>
                        <a:close/>
                      </a:path>
                    </a:pathLst>
                  </a:custGeom>
                  <a:solidFill>
                    <a:srgbClr val="A9ABAE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2" name="Google Shape;1825;p68">
                    <a:extLst>
                      <a:ext uri="{FF2B5EF4-FFF2-40B4-BE49-F238E27FC236}">
                        <a16:creationId xmlns:a16="http://schemas.microsoft.com/office/drawing/2014/main" id="{F5C43DE2-CBA7-CE84-F388-139511941A1D}"/>
                      </a:ext>
                    </a:extLst>
                  </p:cNvPr>
                  <p:cNvSpPr/>
                  <p:nvPr/>
                </p:nvSpPr>
                <p:spPr>
                  <a:xfrm>
                    <a:off x="5992813" y="-2593975"/>
                    <a:ext cx="1082675" cy="298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6" h="564" extrusionOk="0">
                        <a:moveTo>
                          <a:pt x="1023" y="0"/>
                        </a:moveTo>
                        <a:lnTo>
                          <a:pt x="1076" y="0"/>
                        </a:lnTo>
                        <a:lnTo>
                          <a:pt x="1128" y="1"/>
                        </a:lnTo>
                        <a:lnTo>
                          <a:pt x="1178" y="3"/>
                        </a:lnTo>
                        <a:lnTo>
                          <a:pt x="1229" y="6"/>
                        </a:lnTo>
                        <a:lnTo>
                          <a:pt x="1278" y="9"/>
                        </a:lnTo>
                        <a:lnTo>
                          <a:pt x="1327" y="13"/>
                        </a:lnTo>
                        <a:lnTo>
                          <a:pt x="1375" y="17"/>
                        </a:lnTo>
                        <a:lnTo>
                          <a:pt x="1421" y="22"/>
                        </a:lnTo>
                        <a:lnTo>
                          <a:pt x="1467" y="28"/>
                        </a:lnTo>
                        <a:lnTo>
                          <a:pt x="1511" y="34"/>
                        </a:lnTo>
                        <a:lnTo>
                          <a:pt x="1553" y="41"/>
                        </a:lnTo>
                        <a:lnTo>
                          <a:pt x="1595" y="48"/>
                        </a:lnTo>
                        <a:lnTo>
                          <a:pt x="1636" y="56"/>
                        </a:lnTo>
                        <a:lnTo>
                          <a:pt x="1673" y="65"/>
                        </a:lnTo>
                        <a:lnTo>
                          <a:pt x="1711" y="73"/>
                        </a:lnTo>
                        <a:lnTo>
                          <a:pt x="1746" y="82"/>
                        </a:lnTo>
                        <a:lnTo>
                          <a:pt x="1781" y="92"/>
                        </a:lnTo>
                        <a:lnTo>
                          <a:pt x="1812" y="102"/>
                        </a:lnTo>
                        <a:lnTo>
                          <a:pt x="1843" y="113"/>
                        </a:lnTo>
                        <a:lnTo>
                          <a:pt x="1871" y="125"/>
                        </a:lnTo>
                        <a:lnTo>
                          <a:pt x="1898" y="135"/>
                        </a:lnTo>
                        <a:lnTo>
                          <a:pt x="1922" y="147"/>
                        </a:lnTo>
                        <a:lnTo>
                          <a:pt x="1946" y="160"/>
                        </a:lnTo>
                        <a:lnTo>
                          <a:pt x="1966" y="172"/>
                        </a:lnTo>
                        <a:lnTo>
                          <a:pt x="1984" y="185"/>
                        </a:lnTo>
                        <a:lnTo>
                          <a:pt x="2000" y="198"/>
                        </a:lnTo>
                        <a:lnTo>
                          <a:pt x="2014" y="212"/>
                        </a:lnTo>
                        <a:lnTo>
                          <a:pt x="2026" y="225"/>
                        </a:lnTo>
                        <a:lnTo>
                          <a:pt x="2034" y="239"/>
                        </a:lnTo>
                        <a:lnTo>
                          <a:pt x="2041" y="253"/>
                        </a:lnTo>
                        <a:lnTo>
                          <a:pt x="2045" y="267"/>
                        </a:lnTo>
                        <a:lnTo>
                          <a:pt x="2046" y="282"/>
                        </a:lnTo>
                        <a:lnTo>
                          <a:pt x="2045" y="297"/>
                        </a:lnTo>
                        <a:lnTo>
                          <a:pt x="2041" y="311"/>
                        </a:lnTo>
                        <a:lnTo>
                          <a:pt x="2034" y="325"/>
                        </a:lnTo>
                        <a:lnTo>
                          <a:pt x="2026" y="339"/>
                        </a:lnTo>
                        <a:lnTo>
                          <a:pt x="2014" y="352"/>
                        </a:lnTo>
                        <a:lnTo>
                          <a:pt x="2000" y="366"/>
                        </a:lnTo>
                        <a:lnTo>
                          <a:pt x="1984" y="379"/>
                        </a:lnTo>
                        <a:lnTo>
                          <a:pt x="1966" y="392"/>
                        </a:lnTo>
                        <a:lnTo>
                          <a:pt x="1946" y="404"/>
                        </a:lnTo>
                        <a:lnTo>
                          <a:pt x="1922" y="417"/>
                        </a:lnTo>
                        <a:lnTo>
                          <a:pt x="1898" y="429"/>
                        </a:lnTo>
                        <a:lnTo>
                          <a:pt x="1871" y="439"/>
                        </a:lnTo>
                        <a:lnTo>
                          <a:pt x="1843" y="451"/>
                        </a:lnTo>
                        <a:lnTo>
                          <a:pt x="1812" y="462"/>
                        </a:lnTo>
                        <a:lnTo>
                          <a:pt x="1781" y="472"/>
                        </a:lnTo>
                        <a:lnTo>
                          <a:pt x="1746" y="482"/>
                        </a:lnTo>
                        <a:lnTo>
                          <a:pt x="1711" y="491"/>
                        </a:lnTo>
                        <a:lnTo>
                          <a:pt x="1673" y="500"/>
                        </a:lnTo>
                        <a:lnTo>
                          <a:pt x="1636" y="508"/>
                        </a:lnTo>
                        <a:lnTo>
                          <a:pt x="1595" y="516"/>
                        </a:lnTo>
                        <a:lnTo>
                          <a:pt x="1553" y="523"/>
                        </a:lnTo>
                        <a:lnTo>
                          <a:pt x="1511" y="530"/>
                        </a:lnTo>
                        <a:lnTo>
                          <a:pt x="1467" y="536"/>
                        </a:lnTo>
                        <a:lnTo>
                          <a:pt x="1421" y="542"/>
                        </a:lnTo>
                        <a:lnTo>
                          <a:pt x="1375" y="547"/>
                        </a:lnTo>
                        <a:lnTo>
                          <a:pt x="1327" y="551"/>
                        </a:lnTo>
                        <a:lnTo>
                          <a:pt x="1278" y="555"/>
                        </a:lnTo>
                        <a:lnTo>
                          <a:pt x="1229" y="558"/>
                        </a:lnTo>
                        <a:lnTo>
                          <a:pt x="1178" y="561"/>
                        </a:lnTo>
                        <a:lnTo>
                          <a:pt x="1128" y="563"/>
                        </a:lnTo>
                        <a:lnTo>
                          <a:pt x="1076" y="564"/>
                        </a:lnTo>
                        <a:lnTo>
                          <a:pt x="1023" y="564"/>
                        </a:lnTo>
                        <a:lnTo>
                          <a:pt x="971" y="564"/>
                        </a:lnTo>
                        <a:lnTo>
                          <a:pt x="919" y="563"/>
                        </a:lnTo>
                        <a:lnTo>
                          <a:pt x="867" y="561"/>
                        </a:lnTo>
                        <a:lnTo>
                          <a:pt x="816" y="558"/>
                        </a:lnTo>
                        <a:lnTo>
                          <a:pt x="767" y="555"/>
                        </a:lnTo>
                        <a:lnTo>
                          <a:pt x="719" y="551"/>
                        </a:lnTo>
                        <a:lnTo>
                          <a:pt x="671" y="547"/>
                        </a:lnTo>
                        <a:lnTo>
                          <a:pt x="624" y="542"/>
                        </a:lnTo>
                        <a:lnTo>
                          <a:pt x="580" y="536"/>
                        </a:lnTo>
                        <a:lnTo>
                          <a:pt x="536" y="530"/>
                        </a:lnTo>
                        <a:lnTo>
                          <a:pt x="492" y="523"/>
                        </a:lnTo>
                        <a:lnTo>
                          <a:pt x="451" y="516"/>
                        </a:lnTo>
                        <a:lnTo>
                          <a:pt x="411" y="508"/>
                        </a:lnTo>
                        <a:lnTo>
                          <a:pt x="372" y="500"/>
                        </a:lnTo>
                        <a:lnTo>
                          <a:pt x="336" y="491"/>
                        </a:lnTo>
                        <a:lnTo>
                          <a:pt x="300" y="482"/>
                        </a:lnTo>
                        <a:lnTo>
                          <a:pt x="266" y="472"/>
                        </a:lnTo>
                        <a:lnTo>
                          <a:pt x="234" y="462"/>
                        </a:lnTo>
                        <a:lnTo>
                          <a:pt x="204" y="451"/>
                        </a:lnTo>
                        <a:lnTo>
                          <a:pt x="175" y="439"/>
                        </a:lnTo>
                        <a:lnTo>
                          <a:pt x="148" y="429"/>
                        </a:lnTo>
                        <a:lnTo>
                          <a:pt x="123" y="417"/>
                        </a:lnTo>
                        <a:lnTo>
                          <a:pt x="101" y="404"/>
                        </a:lnTo>
                        <a:lnTo>
                          <a:pt x="81" y="392"/>
                        </a:lnTo>
                        <a:lnTo>
                          <a:pt x="62" y="379"/>
                        </a:lnTo>
                        <a:lnTo>
                          <a:pt x="46" y="366"/>
                        </a:lnTo>
                        <a:lnTo>
                          <a:pt x="33" y="352"/>
                        </a:lnTo>
                        <a:lnTo>
                          <a:pt x="21" y="339"/>
                        </a:lnTo>
                        <a:lnTo>
                          <a:pt x="12" y="325"/>
                        </a:lnTo>
                        <a:lnTo>
                          <a:pt x="6" y="311"/>
                        </a:lnTo>
                        <a:lnTo>
                          <a:pt x="2" y="297"/>
                        </a:lnTo>
                        <a:lnTo>
                          <a:pt x="0" y="282"/>
                        </a:lnTo>
                        <a:lnTo>
                          <a:pt x="2" y="267"/>
                        </a:lnTo>
                        <a:lnTo>
                          <a:pt x="6" y="253"/>
                        </a:lnTo>
                        <a:lnTo>
                          <a:pt x="12" y="239"/>
                        </a:lnTo>
                        <a:lnTo>
                          <a:pt x="21" y="225"/>
                        </a:lnTo>
                        <a:lnTo>
                          <a:pt x="33" y="212"/>
                        </a:lnTo>
                        <a:lnTo>
                          <a:pt x="46" y="198"/>
                        </a:lnTo>
                        <a:lnTo>
                          <a:pt x="62" y="185"/>
                        </a:lnTo>
                        <a:lnTo>
                          <a:pt x="81" y="172"/>
                        </a:lnTo>
                        <a:lnTo>
                          <a:pt x="101" y="160"/>
                        </a:lnTo>
                        <a:lnTo>
                          <a:pt x="123" y="147"/>
                        </a:lnTo>
                        <a:lnTo>
                          <a:pt x="148" y="135"/>
                        </a:lnTo>
                        <a:lnTo>
                          <a:pt x="175" y="125"/>
                        </a:lnTo>
                        <a:lnTo>
                          <a:pt x="204" y="113"/>
                        </a:lnTo>
                        <a:lnTo>
                          <a:pt x="234" y="102"/>
                        </a:lnTo>
                        <a:lnTo>
                          <a:pt x="266" y="92"/>
                        </a:lnTo>
                        <a:lnTo>
                          <a:pt x="300" y="82"/>
                        </a:lnTo>
                        <a:lnTo>
                          <a:pt x="336" y="73"/>
                        </a:lnTo>
                        <a:lnTo>
                          <a:pt x="372" y="65"/>
                        </a:lnTo>
                        <a:lnTo>
                          <a:pt x="411" y="56"/>
                        </a:lnTo>
                        <a:lnTo>
                          <a:pt x="451" y="48"/>
                        </a:lnTo>
                        <a:lnTo>
                          <a:pt x="492" y="41"/>
                        </a:lnTo>
                        <a:lnTo>
                          <a:pt x="536" y="34"/>
                        </a:lnTo>
                        <a:lnTo>
                          <a:pt x="580" y="28"/>
                        </a:lnTo>
                        <a:lnTo>
                          <a:pt x="624" y="22"/>
                        </a:lnTo>
                        <a:lnTo>
                          <a:pt x="671" y="17"/>
                        </a:lnTo>
                        <a:lnTo>
                          <a:pt x="719" y="13"/>
                        </a:lnTo>
                        <a:lnTo>
                          <a:pt x="767" y="9"/>
                        </a:lnTo>
                        <a:lnTo>
                          <a:pt x="816" y="6"/>
                        </a:lnTo>
                        <a:lnTo>
                          <a:pt x="867" y="3"/>
                        </a:lnTo>
                        <a:lnTo>
                          <a:pt x="919" y="1"/>
                        </a:lnTo>
                        <a:lnTo>
                          <a:pt x="971" y="0"/>
                        </a:lnTo>
                        <a:lnTo>
                          <a:pt x="1023" y="0"/>
                        </a:lnTo>
                        <a:close/>
                      </a:path>
                    </a:pathLst>
                  </a:custGeom>
                  <a:solidFill>
                    <a:srgbClr val="60606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3" name="Google Shape;1826;p68">
                    <a:extLst>
                      <a:ext uri="{FF2B5EF4-FFF2-40B4-BE49-F238E27FC236}">
                        <a16:creationId xmlns:a16="http://schemas.microsoft.com/office/drawing/2014/main" id="{4395EAB2-B2F0-6B35-625B-ACC4C28D846B}"/>
                      </a:ext>
                    </a:extLst>
                  </p:cNvPr>
                  <p:cNvSpPr/>
                  <p:nvPr/>
                </p:nvSpPr>
                <p:spPr>
                  <a:xfrm>
                    <a:off x="5967413" y="-2805113"/>
                    <a:ext cx="1133475" cy="4810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1" h="909" extrusionOk="0">
                        <a:moveTo>
                          <a:pt x="2141" y="594"/>
                        </a:moveTo>
                        <a:lnTo>
                          <a:pt x="2139" y="611"/>
                        </a:lnTo>
                        <a:lnTo>
                          <a:pt x="2133" y="626"/>
                        </a:lnTo>
                        <a:lnTo>
                          <a:pt x="2126" y="642"/>
                        </a:lnTo>
                        <a:lnTo>
                          <a:pt x="2115" y="658"/>
                        </a:lnTo>
                        <a:lnTo>
                          <a:pt x="2102" y="673"/>
                        </a:lnTo>
                        <a:lnTo>
                          <a:pt x="2087" y="688"/>
                        </a:lnTo>
                        <a:lnTo>
                          <a:pt x="2070" y="703"/>
                        </a:lnTo>
                        <a:lnTo>
                          <a:pt x="2050" y="717"/>
                        </a:lnTo>
                        <a:lnTo>
                          <a:pt x="2028" y="731"/>
                        </a:lnTo>
                        <a:lnTo>
                          <a:pt x="2004" y="745"/>
                        </a:lnTo>
                        <a:lnTo>
                          <a:pt x="1978" y="758"/>
                        </a:lnTo>
                        <a:lnTo>
                          <a:pt x="1950" y="771"/>
                        </a:lnTo>
                        <a:lnTo>
                          <a:pt x="1921" y="783"/>
                        </a:lnTo>
                        <a:lnTo>
                          <a:pt x="1889" y="794"/>
                        </a:lnTo>
                        <a:lnTo>
                          <a:pt x="1855" y="806"/>
                        </a:lnTo>
                        <a:lnTo>
                          <a:pt x="1819" y="817"/>
                        </a:lnTo>
                        <a:lnTo>
                          <a:pt x="1783" y="827"/>
                        </a:lnTo>
                        <a:lnTo>
                          <a:pt x="1744" y="838"/>
                        </a:lnTo>
                        <a:lnTo>
                          <a:pt x="1704" y="846"/>
                        </a:lnTo>
                        <a:lnTo>
                          <a:pt x="1663" y="856"/>
                        </a:lnTo>
                        <a:lnTo>
                          <a:pt x="1619" y="864"/>
                        </a:lnTo>
                        <a:lnTo>
                          <a:pt x="1574" y="871"/>
                        </a:lnTo>
                        <a:lnTo>
                          <a:pt x="1529" y="878"/>
                        </a:lnTo>
                        <a:lnTo>
                          <a:pt x="1482" y="884"/>
                        </a:lnTo>
                        <a:lnTo>
                          <a:pt x="1434" y="890"/>
                        </a:lnTo>
                        <a:lnTo>
                          <a:pt x="1384" y="895"/>
                        </a:lnTo>
                        <a:lnTo>
                          <a:pt x="1335" y="899"/>
                        </a:lnTo>
                        <a:lnTo>
                          <a:pt x="1283" y="903"/>
                        </a:lnTo>
                        <a:lnTo>
                          <a:pt x="1231" y="905"/>
                        </a:lnTo>
                        <a:lnTo>
                          <a:pt x="1178" y="908"/>
                        </a:lnTo>
                        <a:lnTo>
                          <a:pt x="1124" y="909"/>
                        </a:lnTo>
                        <a:lnTo>
                          <a:pt x="1070" y="909"/>
                        </a:lnTo>
                        <a:lnTo>
                          <a:pt x="1015" y="909"/>
                        </a:lnTo>
                        <a:lnTo>
                          <a:pt x="962" y="908"/>
                        </a:lnTo>
                        <a:lnTo>
                          <a:pt x="909" y="905"/>
                        </a:lnTo>
                        <a:lnTo>
                          <a:pt x="858" y="903"/>
                        </a:lnTo>
                        <a:lnTo>
                          <a:pt x="806" y="899"/>
                        </a:lnTo>
                        <a:lnTo>
                          <a:pt x="755" y="895"/>
                        </a:lnTo>
                        <a:lnTo>
                          <a:pt x="707" y="890"/>
                        </a:lnTo>
                        <a:lnTo>
                          <a:pt x="658" y="884"/>
                        </a:lnTo>
                        <a:lnTo>
                          <a:pt x="611" y="878"/>
                        </a:lnTo>
                        <a:lnTo>
                          <a:pt x="565" y="871"/>
                        </a:lnTo>
                        <a:lnTo>
                          <a:pt x="522" y="864"/>
                        </a:lnTo>
                        <a:lnTo>
                          <a:pt x="478" y="856"/>
                        </a:lnTo>
                        <a:lnTo>
                          <a:pt x="437" y="846"/>
                        </a:lnTo>
                        <a:lnTo>
                          <a:pt x="397" y="838"/>
                        </a:lnTo>
                        <a:lnTo>
                          <a:pt x="358" y="827"/>
                        </a:lnTo>
                        <a:lnTo>
                          <a:pt x="320" y="817"/>
                        </a:lnTo>
                        <a:lnTo>
                          <a:pt x="285" y="806"/>
                        </a:lnTo>
                        <a:lnTo>
                          <a:pt x="252" y="794"/>
                        </a:lnTo>
                        <a:lnTo>
                          <a:pt x="220" y="783"/>
                        </a:lnTo>
                        <a:lnTo>
                          <a:pt x="189" y="771"/>
                        </a:lnTo>
                        <a:lnTo>
                          <a:pt x="162" y="758"/>
                        </a:lnTo>
                        <a:lnTo>
                          <a:pt x="135" y="745"/>
                        </a:lnTo>
                        <a:lnTo>
                          <a:pt x="112" y="731"/>
                        </a:lnTo>
                        <a:lnTo>
                          <a:pt x="90" y="717"/>
                        </a:lnTo>
                        <a:lnTo>
                          <a:pt x="70" y="703"/>
                        </a:lnTo>
                        <a:lnTo>
                          <a:pt x="53" y="688"/>
                        </a:lnTo>
                        <a:lnTo>
                          <a:pt x="37" y="673"/>
                        </a:lnTo>
                        <a:lnTo>
                          <a:pt x="26" y="658"/>
                        </a:lnTo>
                        <a:lnTo>
                          <a:pt x="15" y="642"/>
                        </a:lnTo>
                        <a:lnTo>
                          <a:pt x="7" y="626"/>
                        </a:lnTo>
                        <a:lnTo>
                          <a:pt x="2" y="611"/>
                        </a:lnTo>
                        <a:lnTo>
                          <a:pt x="0" y="594"/>
                        </a:lnTo>
                        <a:lnTo>
                          <a:pt x="0" y="594"/>
                        </a:lnTo>
                        <a:lnTo>
                          <a:pt x="0" y="0"/>
                        </a:lnTo>
                        <a:lnTo>
                          <a:pt x="502" y="243"/>
                        </a:lnTo>
                        <a:lnTo>
                          <a:pt x="1587" y="257"/>
                        </a:lnTo>
                        <a:lnTo>
                          <a:pt x="2141" y="0"/>
                        </a:lnTo>
                        <a:lnTo>
                          <a:pt x="2141" y="594"/>
                        </a:lnTo>
                        <a:lnTo>
                          <a:pt x="2141" y="594"/>
                        </a:lnTo>
                        <a:close/>
                      </a:path>
                    </a:pathLst>
                  </a:custGeom>
                  <a:solidFill>
                    <a:srgbClr val="D2D3D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4" name="Google Shape;1827;p68">
                    <a:extLst>
                      <a:ext uri="{FF2B5EF4-FFF2-40B4-BE49-F238E27FC236}">
                        <a16:creationId xmlns:a16="http://schemas.microsoft.com/office/drawing/2014/main" id="{B754B8EA-E978-FD60-55B6-362D93DA321A}"/>
                      </a:ext>
                    </a:extLst>
                  </p:cNvPr>
                  <p:cNvSpPr/>
                  <p:nvPr/>
                </p:nvSpPr>
                <p:spPr>
                  <a:xfrm>
                    <a:off x="5967413" y="-2976563"/>
                    <a:ext cx="1133475" cy="3413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1" h="645" extrusionOk="0">
                        <a:moveTo>
                          <a:pt x="1070" y="0"/>
                        </a:moveTo>
                        <a:lnTo>
                          <a:pt x="1125" y="0"/>
                        </a:lnTo>
                        <a:lnTo>
                          <a:pt x="1179" y="2"/>
                        </a:lnTo>
                        <a:lnTo>
                          <a:pt x="1234" y="4"/>
                        </a:lnTo>
                        <a:lnTo>
                          <a:pt x="1285" y="7"/>
                        </a:lnTo>
                        <a:lnTo>
                          <a:pt x="1337" y="11"/>
                        </a:lnTo>
                        <a:lnTo>
                          <a:pt x="1389" y="14"/>
                        </a:lnTo>
                        <a:lnTo>
                          <a:pt x="1439" y="20"/>
                        </a:lnTo>
                        <a:lnTo>
                          <a:pt x="1487" y="26"/>
                        </a:lnTo>
                        <a:lnTo>
                          <a:pt x="1534" y="32"/>
                        </a:lnTo>
                        <a:lnTo>
                          <a:pt x="1580" y="39"/>
                        </a:lnTo>
                        <a:lnTo>
                          <a:pt x="1625" y="47"/>
                        </a:lnTo>
                        <a:lnTo>
                          <a:pt x="1668" y="55"/>
                        </a:lnTo>
                        <a:lnTo>
                          <a:pt x="1711" y="64"/>
                        </a:lnTo>
                        <a:lnTo>
                          <a:pt x="1751" y="74"/>
                        </a:lnTo>
                        <a:lnTo>
                          <a:pt x="1790" y="84"/>
                        </a:lnTo>
                        <a:lnTo>
                          <a:pt x="1828" y="94"/>
                        </a:lnTo>
                        <a:lnTo>
                          <a:pt x="1863" y="106"/>
                        </a:lnTo>
                        <a:lnTo>
                          <a:pt x="1896" y="118"/>
                        </a:lnTo>
                        <a:lnTo>
                          <a:pt x="1928" y="130"/>
                        </a:lnTo>
                        <a:lnTo>
                          <a:pt x="1958" y="143"/>
                        </a:lnTo>
                        <a:lnTo>
                          <a:pt x="1985" y="156"/>
                        </a:lnTo>
                        <a:lnTo>
                          <a:pt x="2011" y="169"/>
                        </a:lnTo>
                        <a:lnTo>
                          <a:pt x="2035" y="183"/>
                        </a:lnTo>
                        <a:lnTo>
                          <a:pt x="2057" y="197"/>
                        </a:lnTo>
                        <a:lnTo>
                          <a:pt x="2076" y="212"/>
                        </a:lnTo>
                        <a:lnTo>
                          <a:pt x="2093" y="226"/>
                        </a:lnTo>
                        <a:lnTo>
                          <a:pt x="2107" y="242"/>
                        </a:lnTo>
                        <a:lnTo>
                          <a:pt x="2120" y="257"/>
                        </a:lnTo>
                        <a:lnTo>
                          <a:pt x="2129" y="273"/>
                        </a:lnTo>
                        <a:lnTo>
                          <a:pt x="2135" y="290"/>
                        </a:lnTo>
                        <a:lnTo>
                          <a:pt x="2140" y="306"/>
                        </a:lnTo>
                        <a:lnTo>
                          <a:pt x="2141" y="323"/>
                        </a:lnTo>
                        <a:lnTo>
                          <a:pt x="2140" y="339"/>
                        </a:lnTo>
                        <a:lnTo>
                          <a:pt x="2135" y="356"/>
                        </a:lnTo>
                        <a:lnTo>
                          <a:pt x="2129" y="371"/>
                        </a:lnTo>
                        <a:lnTo>
                          <a:pt x="2120" y="388"/>
                        </a:lnTo>
                        <a:lnTo>
                          <a:pt x="2107" y="403"/>
                        </a:lnTo>
                        <a:lnTo>
                          <a:pt x="2093" y="418"/>
                        </a:lnTo>
                        <a:lnTo>
                          <a:pt x="2076" y="434"/>
                        </a:lnTo>
                        <a:lnTo>
                          <a:pt x="2057" y="448"/>
                        </a:lnTo>
                        <a:lnTo>
                          <a:pt x="2035" y="462"/>
                        </a:lnTo>
                        <a:lnTo>
                          <a:pt x="2011" y="476"/>
                        </a:lnTo>
                        <a:lnTo>
                          <a:pt x="1985" y="489"/>
                        </a:lnTo>
                        <a:lnTo>
                          <a:pt x="1958" y="502"/>
                        </a:lnTo>
                        <a:lnTo>
                          <a:pt x="1928" y="515"/>
                        </a:lnTo>
                        <a:lnTo>
                          <a:pt x="1896" y="528"/>
                        </a:lnTo>
                        <a:lnTo>
                          <a:pt x="1863" y="539"/>
                        </a:lnTo>
                        <a:lnTo>
                          <a:pt x="1828" y="550"/>
                        </a:lnTo>
                        <a:lnTo>
                          <a:pt x="1790" y="561"/>
                        </a:lnTo>
                        <a:lnTo>
                          <a:pt x="1751" y="572"/>
                        </a:lnTo>
                        <a:lnTo>
                          <a:pt x="1711" y="581"/>
                        </a:lnTo>
                        <a:lnTo>
                          <a:pt x="1668" y="589"/>
                        </a:lnTo>
                        <a:lnTo>
                          <a:pt x="1625" y="598"/>
                        </a:lnTo>
                        <a:lnTo>
                          <a:pt x="1580" y="606"/>
                        </a:lnTo>
                        <a:lnTo>
                          <a:pt x="1534" y="613"/>
                        </a:lnTo>
                        <a:lnTo>
                          <a:pt x="1487" y="620"/>
                        </a:lnTo>
                        <a:lnTo>
                          <a:pt x="1439" y="625"/>
                        </a:lnTo>
                        <a:lnTo>
                          <a:pt x="1389" y="631"/>
                        </a:lnTo>
                        <a:lnTo>
                          <a:pt x="1337" y="634"/>
                        </a:lnTo>
                        <a:lnTo>
                          <a:pt x="1285" y="638"/>
                        </a:lnTo>
                        <a:lnTo>
                          <a:pt x="1234" y="641"/>
                        </a:lnTo>
                        <a:lnTo>
                          <a:pt x="1179" y="643"/>
                        </a:lnTo>
                        <a:lnTo>
                          <a:pt x="1125" y="645"/>
                        </a:lnTo>
                        <a:lnTo>
                          <a:pt x="1070" y="645"/>
                        </a:lnTo>
                        <a:lnTo>
                          <a:pt x="1015" y="645"/>
                        </a:lnTo>
                        <a:lnTo>
                          <a:pt x="960" y="643"/>
                        </a:lnTo>
                        <a:lnTo>
                          <a:pt x="907" y="641"/>
                        </a:lnTo>
                        <a:lnTo>
                          <a:pt x="854" y="638"/>
                        </a:lnTo>
                        <a:lnTo>
                          <a:pt x="802" y="634"/>
                        </a:lnTo>
                        <a:lnTo>
                          <a:pt x="751" y="631"/>
                        </a:lnTo>
                        <a:lnTo>
                          <a:pt x="702" y="625"/>
                        </a:lnTo>
                        <a:lnTo>
                          <a:pt x="654" y="620"/>
                        </a:lnTo>
                        <a:lnTo>
                          <a:pt x="605" y="613"/>
                        </a:lnTo>
                        <a:lnTo>
                          <a:pt x="559" y="606"/>
                        </a:lnTo>
                        <a:lnTo>
                          <a:pt x="515" y="598"/>
                        </a:lnTo>
                        <a:lnTo>
                          <a:pt x="471" y="589"/>
                        </a:lnTo>
                        <a:lnTo>
                          <a:pt x="430" y="581"/>
                        </a:lnTo>
                        <a:lnTo>
                          <a:pt x="389" y="572"/>
                        </a:lnTo>
                        <a:lnTo>
                          <a:pt x="350" y="561"/>
                        </a:lnTo>
                        <a:lnTo>
                          <a:pt x="313" y="550"/>
                        </a:lnTo>
                        <a:lnTo>
                          <a:pt x="278" y="539"/>
                        </a:lnTo>
                        <a:lnTo>
                          <a:pt x="244" y="528"/>
                        </a:lnTo>
                        <a:lnTo>
                          <a:pt x="212" y="515"/>
                        </a:lnTo>
                        <a:lnTo>
                          <a:pt x="182" y="502"/>
                        </a:lnTo>
                        <a:lnTo>
                          <a:pt x="154" y="489"/>
                        </a:lnTo>
                        <a:lnTo>
                          <a:pt x="128" y="476"/>
                        </a:lnTo>
                        <a:lnTo>
                          <a:pt x="104" y="462"/>
                        </a:lnTo>
                        <a:lnTo>
                          <a:pt x="83" y="448"/>
                        </a:lnTo>
                        <a:lnTo>
                          <a:pt x="64" y="434"/>
                        </a:lnTo>
                        <a:lnTo>
                          <a:pt x="47" y="418"/>
                        </a:lnTo>
                        <a:lnTo>
                          <a:pt x="33" y="403"/>
                        </a:lnTo>
                        <a:lnTo>
                          <a:pt x="21" y="388"/>
                        </a:lnTo>
                        <a:lnTo>
                          <a:pt x="11" y="371"/>
                        </a:lnTo>
                        <a:lnTo>
                          <a:pt x="4" y="356"/>
                        </a:lnTo>
                        <a:lnTo>
                          <a:pt x="1" y="339"/>
                        </a:lnTo>
                        <a:lnTo>
                          <a:pt x="0" y="323"/>
                        </a:lnTo>
                        <a:lnTo>
                          <a:pt x="1" y="306"/>
                        </a:lnTo>
                        <a:lnTo>
                          <a:pt x="4" y="290"/>
                        </a:lnTo>
                        <a:lnTo>
                          <a:pt x="11" y="273"/>
                        </a:lnTo>
                        <a:lnTo>
                          <a:pt x="21" y="257"/>
                        </a:lnTo>
                        <a:lnTo>
                          <a:pt x="33" y="242"/>
                        </a:lnTo>
                        <a:lnTo>
                          <a:pt x="47" y="226"/>
                        </a:lnTo>
                        <a:lnTo>
                          <a:pt x="64" y="212"/>
                        </a:lnTo>
                        <a:lnTo>
                          <a:pt x="83" y="197"/>
                        </a:lnTo>
                        <a:lnTo>
                          <a:pt x="104" y="183"/>
                        </a:lnTo>
                        <a:lnTo>
                          <a:pt x="128" y="169"/>
                        </a:lnTo>
                        <a:lnTo>
                          <a:pt x="154" y="156"/>
                        </a:lnTo>
                        <a:lnTo>
                          <a:pt x="182" y="143"/>
                        </a:lnTo>
                        <a:lnTo>
                          <a:pt x="212" y="130"/>
                        </a:lnTo>
                        <a:lnTo>
                          <a:pt x="244" y="118"/>
                        </a:lnTo>
                        <a:lnTo>
                          <a:pt x="278" y="106"/>
                        </a:lnTo>
                        <a:lnTo>
                          <a:pt x="313" y="94"/>
                        </a:lnTo>
                        <a:lnTo>
                          <a:pt x="350" y="84"/>
                        </a:lnTo>
                        <a:lnTo>
                          <a:pt x="389" y="74"/>
                        </a:lnTo>
                        <a:lnTo>
                          <a:pt x="430" y="64"/>
                        </a:lnTo>
                        <a:lnTo>
                          <a:pt x="471" y="55"/>
                        </a:lnTo>
                        <a:lnTo>
                          <a:pt x="515" y="47"/>
                        </a:lnTo>
                        <a:lnTo>
                          <a:pt x="559" y="39"/>
                        </a:lnTo>
                        <a:lnTo>
                          <a:pt x="605" y="32"/>
                        </a:lnTo>
                        <a:lnTo>
                          <a:pt x="654" y="26"/>
                        </a:lnTo>
                        <a:lnTo>
                          <a:pt x="702" y="20"/>
                        </a:lnTo>
                        <a:lnTo>
                          <a:pt x="751" y="14"/>
                        </a:lnTo>
                        <a:lnTo>
                          <a:pt x="802" y="11"/>
                        </a:lnTo>
                        <a:lnTo>
                          <a:pt x="854" y="7"/>
                        </a:lnTo>
                        <a:lnTo>
                          <a:pt x="907" y="4"/>
                        </a:lnTo>
                        <a:lnTo>
                          <a:pt x="960" y="2"/>
                        </a:lnTo>
                        <a:lnTo>
                          <a:pt x="1015" y="0"/>
                        </a:lnTo>
                        <a:lnTo>
                          <a:pt x="1070" y="0"/>
                        </a:lnTo>
                        <a:close/>
                      </a:path>
                    </a:pathLst>
                  </a:custGeom>
                  <a:solidFill>
                    <a:srgbClr val="A9ABAE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5" name="Google Shape;1828;p68">
                    <a:extLst>
                      <a:ext uri="{FF2B5EF4-FFF2-40B4-BE49-F238E27FC236}">
                        <a16:creationId xmlns:a16="http://schemas.microsoft.com/office/drawing/2014/main" id="{0B8AC1B7-FB45-DFCF-DD53-EA5B5953707D}"/>
                      </a:ext>
                    </a:extLst>
                  </p:cNvPr>
                  <p:cNvSpPr/>
                  <p:nvPr/>
                </p:nvSpPr>
                <p:spPr>
                  <a:xfrm>
                    <a:off x="5992813" y="-2979738"/>
                    <a:ext cx="1082675" cy="3000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6" h="565" extrusionOk="0">
                        <a:moveTo>
                          <a:pt x="1023" y="0"/>
                        </a:moveTo>
                        <a:lnTo>
                          <a:pt x="1076" y="0"/>
                        </a:lnTo>
                        <a:lnTo>
                          <a:pt x="1128" y="2"/>
                        </a:lnTo>
                        <a:lnTo>
                          <a:pt x="1178" y="3"/>
                        </a:lnTo>
                        <a:lnTo>
                          <a:pt x="1229" y="6"/>
                        </a:lnTo>
                        <a:lnTo>
                          <a:pt x="1278" y="9"/>
                        </a:lnTo>
                        <a:lnTo>
                          <a:pt x="1327" y="12"/>
                        </a:lnTo>
                        <a:lnTo>
                          <a:pt x="1375" y="17"/>
                        </a:lnTo>
                        <a:lnTo>
                          <a:pt x="1421" y="23"/>
                        </a:lnTo>
                        <a:lnTo>
                          <a:pt x="1467" y="28"/>
                        </a:lnTo>
                        <a:lnTo>
                          <a:pt x="1511" y="35"/>
                        </a:lnTo>
                        <a:lnTo>
                          <a:pt x="1553" y="41"/>
                        </a:lnTo>
                        <a:lnTo>
                          <a:pt x="1595" y="49"/>
                        </a:lnTo>
                        <a:lnTo>
                          <a:pt x="1636" y="56"/>
                        </a:lnTo>
                        <a:lnTo>
                          <a:pt x="1673" y="64"/>
                        </a:lnTo>
                        <a:lnTo>
                          <a:pt x="1711" y="74"/>
                        </a:lnTo>
                        <a:lnTo>
                          <a:pt x="1746" y="83"/>
                        </a:lnTo>
                        <a:lnTo>
                          <a:pt x="1781" y="92"/>
                        </a:lnTo>
                        <a:lnTo>
                          <a:pt x="1812" y="103"/>
                        </a:lnTo>
                        <a:lnTo>
                          <a:pt x="1843" y="114"/>
                        </a:lnTo>
                        <a:lnTo>
                          <a:pt x="1871" y="124"/>
                        </a:lnTo>
                        <a:lnTo>
                          <a:pt x="1898" y="136"/>
                        </a:lnTo>
                        <a:lnTo>
                          <a:pt x="1922" y="148"/>
                        </a:lnTo>
                        <a:lnTo>
                          <a:pt x="1946" y="160"/>
                        </a:lnTo>
                        <a:lnTo>
                          <a:pt x="1966" y="173"/>
                        </a:lnTo>
                        <a:lnTo>
                          <a:pt x="1984" y="185"/>
                        </a:lnTo>
                        <a:lnTo>
                          <a:pt x="2000" y="198"/>
                        </a:lnTo>
                        <a:lnTo>
                          <a:pt x="2014" y="211"/>
                        </a:lnTo>
                        <a:lnTo>
                          <a:pt x="2026" y="226"/>
                        </a:lnTo>
                        <a:lnTo>
                          <a:pt x="2034" y="240"/>
                        </a:lnTo>
                        <a:lnTo>
                          <a:pt x="2041" y="254"/>
                        </a:lnTo>
                        <a:lnTo>
                          <a:pt x="2045" y="268"/>
                        </a:lnTo>
                        <a:lnTo>
                          <a:pt x="2046" y="282"/>
                        </a:lnTo>
                        <a:lnTo>
                          <a:pt x="2045" y="297"/>
                        </a:lnTo>
                        <a:lnTo>
                          <a:pt x="2041" y="312"/>
                        </a:lnTo>
                        <a:lnTo>
                          <a:pt x="2034" y="326"/>
                        </a:lnTo>
                        <a:lnTo>
                          <a:pt x="2026" y="339"/>
                        </a:lnTo>
                        <a:lnTo>
                          <a:pt x="2014" y="353"/>
                        </a:lnTo>
                        <a:lnTo>
                          <a:pt x="2000" y="366"/>
                        </a:lnTo>
                        <a:lnTo>
                          <a:pt x="1984" y="380"/>
                        </a:lnTo>
                        <a:lnTo>
                          <a:pt x="1966" y="392"/>
                        </a:lnTo>
                        <a:lnTo>
                          <a:pt x="1946" y="405"/>
                        </a:lnTo>
                        <a:lnTo>
                          <a:pt x="1922" y="416"/>
                        </a:lnTo>
                        <a:lnTo>
                          <a:pt x="1898" y="428"/>
                        </a:lnTo>
                        <a:lnTo>
                          <a:pt x="1871" y="440"/>
                        </a:lnTo>
                        <a:lnTo>
                          <a:pt x="1843" y="452"/>
                        </a:lnTo>
                        <a:lnTo>
                          <a:pt x="1812" y="462"/>
                        </a:lnTo>
                        <a:lnTo>
                          <a:pt x="1781" y="472"/>
                        </a:lnTo>
                        <a:lnTo>
                          <a:pt x="1746" y="482"/>
                        </a:lnTo>
                        <a:lnTo>
                          <a:pt x="1711" y="492"/>
                        </a:lnTo>
                        <a:lnTo>
                          <a:pt x="1673" y="500"/>
                        </a:lnTo>
                        <a:lnTo>
                          <a:pt x="1636" y="508"/>
                        </a:lnTo>
                        <a:lnTo>
                          <a:pt x="1595" y="517"/>
                        </a:lnTo>
                        <a:lnTo>
                          <a:pt x="1553" y="524"/>
                        </a:lnTo>
                        <a:lnTo>
                          <a:pt x="1511" y="531"/>
                        </a:lnTo>
                        <a:lnTo>
                          <a:pt x="1467" y="537"/>
                        </a:lnTo>
                        <a:lnTo>
                          <a:pt x="1421" y="543"/>
                        </a:lnTo>
                        <a:lnTo>
                          <a:pt x="1375" y="547"/>
                        </a:lnTo>
                        <a:lnTo>
                          <a:pt x="1327" y="552"/>
                        </a:lnTo>
                        <a:lnTo>
                          <a:pt x="1278" y="556"/>
                        </a:lnTo>
                        <a:lnTo>
                          <a:pt x="1229" y="559"/>
                        </a:lnTo>
                        <a:lnTo>
                          <a:pt x="1178" y="561"/>
                        </a:lnTo>
                        <a:lnTo>
                          <a:pt x="1128" y="563"/>
                        </a:lnTo>
                        <a:lnTo>
                          <a:pt x="1076" y="564"/>
                        </a:lnTo>
                        <a:lnTo>
                          <a:pt x="1023" y="565"/>
                        </a:lnTo>
                        <a:lnTo>
                          <a:pt x="971" y="564"/>
                        </a:lnTo>
                        <a:lnTo>
                          <a:pt x="919" y="563"/>
                        </a:lnTo>
                        <a:lnTo>
                          <a:pt x="867" y="561"/>
                        </a:lnTo>
                        <a:lnTo>
                          <a:pt x="816" y="559"/>
                        </a:lnTo>
                        <a:lnTo>
                          <a:pt x="767" y="556"/>
                        </a:lnTo>
                        <a:lnTo>
                          <a:pt x="719" y="552"/>
                        </a:lnTo>
                        <a:lnTo>
                          <a:pt x="671" y="547"/>
                        </a:lnTo>
                        <a:lnTo>
                          <a:pt x="624" y="543"/>
                        </a:lnTo>
                        <a:lnTo>
                          <a:pt x="580" y="537"/>
                        </a:lnTo>
                        <a:lnTo>
                          <a:pt x="536" y="531"/>
                        </a:lnTo>
                        <a:lnTo>
                          <a:pt x="492" y="524"/>
                        </a:lnTo>
                        <a:lnTo>
                          <a:pt x="451" y="517"/>
                        </a:lnTo>
                        <a:lnTo>
                          <a:pt x="411" y="508"/>
                        </a:lnTo>
                        <a:lnTo>
                          <a:pt x="372" y="500"/>
                        </a:lnTo>
                        <a:lnTo>
                          <a:pt x="336" y="492"/>
                        </a:lnTo>
                        <a:lnTo>
                          <a:pt x="300" y="482"/>
                        </a:lnTo>
                        <a:lnTo>
                          <a:pt x="266" y="472"/>
                        </a:lnTo>
                        <a:lnTo>
                          <a:pt x="234" y="462"/>
                        </a:lnTo>
                        <a:lnTo>
                          <a:pt x="204" y="452"/>
                        </a:lnTo>
                        <a:lnTo>
                          <a:pt x="175" y="440"/>
                        </a:lnTo>
                        <a:lnTo>
                          <a:pt x="148" y="428"/>
                        </a:lnTo>
                        <a:lnTo>
                          <a:pt x="123" y="416"/>
                        </a:lnTo>
                        <a:lnTo>
                          <a:pt x="101" y="405"/>
                        </a:lnTo>
                        <a:lnTo>
                          <a:pt x="81" y="392"/>
                        </a:lnTo>
                        <a:lnTo>
                          <a:pt x="62" y="380"/>
                        </a:lnTo>
                        <a:lnTo>
                          <a:pt x="46" y="366"/>
                        </a:lnTo>
                        <a:lnTo>
                          <a:pt x="33" y="353"/>
                        </a:lnTo>
                        <a:lnTo>
                          <a:pt x="21" y="339"/>
                        </a:lnTo>
                        <a:lnTo>
                          <a:pt x="12" y="326"/>
                        </a:lnTo>
                        <a:lnTo>
                          <a:pt x="6" y="312"/>
                        </a:lnTo>
                        <a:lnTo>
                          <a:pt x="2" y="297"/>
                        </a:lnTo>
                        <a:lnTo>
                          <a:pt x="0" y="282"/>
                        </a:lnTo>
                        <a:lnTo>
                          <a:pt x="2" y="268"/>
                        </a:lnTo>
                        <a:lnTo>
                          <a:pt x="6" y="254"/>
                        </a:lnTo>
                        <a:lnTo>
                          <a:pt x="12" y="240"/>
                        </a:lnTo>
                        <a:lnTo>
                          <a:pt x="21" y="226"/>
                        </a:lnTo>
                        <a:lnTo>
                          <a:pt x="33" y="211"/>
                        </a:lnTo>
                        <a:lnTo>
                          <a:pt x="46" y="198"/>
                        </a:lnTo>
                        <a:lnTo>
                          <a:pt x="62" y="185"/>
                        </a:lnTo>
                        <a:lnTo>
                          <a:pt x="81" y="173"/>
                        </a:lnTo>
                        <a:lnTo>
                          <a:pt x="101" y="160"/>
                        </a:lnTo>
                        <a:lnTo>
                          <a:pt x="123" y="148"/>
                        </a:lnTo>
                        <a:lnTo>
                          <a:pt x="148" y="136"/>
                        </a:lnTo>
                        <a:lnTo>
                          <a:pt x="175" y="124"/>
                        </a:lnTo>
                        <a:lnTo>
                          <a:pt x="204" y="114"/>
                        </a:lnTo>
                        <a:lnTo>
                          <a:pt x="234" y="103"/>
                        </a:lnTo>
                        <a:lnTo>
                          <a:pt x="266" y="92"/>
                        </a:lnTo>
                        <a:lnTo>
                          <a:pt x="300" y="83"/>
                        </a:lnTo>
                        <a:lnTo>
                          <a:pt x="336" y="74"/>
                        </a:lnTo>
                        <a:lnTo>
                          <a:pt x="372" y="64"/>
                        </a:lnTo>
                        <a:lnTo>
                          <a:pt x="411" y="56"/>
                        </a:lnTo>
                        <a:lnTo>
                          <a:pt x="451" y="49"/>
                        </a:lnTo>
                        <a:lnTo>
                          <a:pt x="492" y="41"/>
                        </a:lnTo>
                        <a:lnTo>
                          <a:pt x="536" y="35"/>
                        </a:lnTo>
                        <a:lnTo>
                          <a:pt x="580" y="28"/>
                        </a:lnTo>
                        <a:lnTo>
                          <a:pt x="624" y="23"/>
                        </a:lnTo>
                        <a:lnTo>
                          <a:pt x="671" y="17"/>
                        </a:lnTo>
                        <a:lnTo>
                          <a:pt x="719" y="12"/>
                        </a:lnTo>
                        <a:lnTo>
                          <a:pt x="767" y="9"/>
                        </a:lnTo>
                        <a:lnTo>
                          <a:pt x="816" y="6"/>
                        </a:lnTo>
                        <a:lnTo>
                          <a:pt x="867" y="3"/>
                        </a:lnTo>
                        <a:lnTo>
                          <a:pt x="919" y="2"/>
                        </a:lnTo>
                        <a:lnTo>
                          <a:pt x="971" y="0"/>
                        </a:lnTo>
                        <a:lnTo>
                          <a:pt x="1023" y="0"/>
                        </a:lnTo>
                        <a:close/>
                      </a:path>
                    </a:pathLst>
                  </a:custGeom>
                  <a:solidFill>
                    <a:srgbClr val="60606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6" name="Google Shape;1829;p68">
                    <a:extLst>
                      <a:ext uri="{FF2B5EF4-FFF2-40B4-BE49-F238E27FC236}">
                        <a16:creationId xmlns:a16="http://schemas.microsoft.com/office/drawing/2014/main" id="{A1E843AF-58AC-5A80-27AD-5045A9444F7B}"/>
                      </a:ext>
                    </a:extLst>
                  </p:cNvPr>
                  <p:cNvSpPr/>
                  <p:nvPr/>
                </p:nvSpPr>
                <p:spPr>
                  <a:xfrm>
                    <a:off x="5967413" y="-3190875"/>
                    <a:ext cx="1133475" cy="4810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1" h="908" extrusionOk="0">
                        <a:moveTo>
                          <a:pt x="2141" y="594"/>
                        </a:moveTo>
                        <a:lnTo>
                          <a:pt x="2139" y="609"/>
                        </a:lnTo>
                        <a:lnTo>
                          <a:pt x="2133" y="626"/>
                        </a:lnTo>
                        <a:lnTo>
                          <a:pt x="2126" y="642"/>
                        </a:lnTo>
                        <a:lnTo>
                          <a:pt x="2115" y="657"/>
                        </a:lnTo>
                        <a:lnTo>
                          <a:pt x="2102" y="673"/>
                        </a:lnTo>
                        <a:lnTo>
                          <a:pt x="2087" y="687"/>
                        </a:lnTo>
                        <a:lnTo>
                          <a:pt x="2070" y="702"/>
                        </a:lnTo>
                        <a:lnTo>
                          <a:pt x="2050" y="716"/>
                        </a:lnTo>
                        <a:lnTo>
                          <a:pt x="2028" y="730"/>
                        </a:lnTo>
                        <a:lnTo>
                          <a:pt x="2004" y="743"/>
                        </a:lnTo>
                        <a:lnTo>
                          <a:pt x="1978" y="758"/>
                        </a:lnTo>
                        <a:lnTo>
                          <a:pt x="1950" y="769"/>
                        </a:lnTo>
                        <a:lnTo>
                          <a:pt x="1921" y="782"/>
                        </a:lnTo>
                        <a:lnTo>
                          <a:pt x="1889" y="794"/>
                        </a:lnTo>
                        <a:lnTo>
                          <a:pt x="1855" y="806"/>
                        </a:lnTo>
                        <a:lnTo>
                          <a:pt x="1819" y="816"/>
                        </a:lnTo>
                        <a:lnTo>
                          <a:pt x="1783" y="827"/>
                        </a:lnTo>
                        <a:lnTo>
                          <a:pt x="1744" y="837"/>
                        </a:lnTo>
                        <a:lnTo>
                          <a:pt x="1704" y="846"/>
                        </a:lnTo>
                        <a:lnTo>
                          <a:pt x="1663" y="855"/>
                        </a:lnTo>
                        <a:lnTo>
                          <a:pt x="1619" y="864"/>
                        </a:lnTo>
                        <a:lnTo>
                          <a:pt x="1574" y="871"/>
                        </a:lnTo>
                        <a:lnTo>
                          <a:pt x="1529" y="878"/>
                        </a:lnTo>
                        <a:lnTo>
                          <a:pt x="1482" y="884"/>
                        </a:lnTo>
                        <a:lnTo>
                          <a:pt x="1434" y="890"/>
                        </a:lnTo>
                        <a:lnTo>
                          <a:pt x="1384" y="894"/>
                        </a:lnTo>
                        <a:lnTo>
                          <a:pt x="1335" y="899"/>
                        </a:lnTo>
                        <a:lnTo>
                          <a:pt x="1283" y="903"/>
                        </a:lnTo>
                        <a:lnTo>
                          <a:pt x="1231" y="905"/>
                        </a:lnTo>
                        <a:lnTo>
                          <a:pt x="1178" y="907"/>
                        </a:lnTo>
                        <a:lnTo>
                          <a:pt x="1124" y="908"/>
                        </a:lnTo>
                        <a:lnTo>
                          <a:pt x="1070" y="908"/>
                        </a:lnTo>
                        <a:lnTo>
                          <a:pt x="1015" y="908"/>
                        </a:lnTo>
                        <a:lnTo>
                          <a:pt x="962" y="907"/>
                        </a:lnTo>
                        <a:lnTo>
                          <a:pt x="909" y="905"/>
                        </a:lnTo>
                        <a:lnTo>
                          <a:pt x="858" y="903"/>
                        </a:lnTo>
                        <a:lnTo>
                          <a:pt x="806" y="899"/>
                        </a:lnTo>
                        <a:lnTo>
                          <a:pt x="755" y="894"/>
                        </a:lnTo>
                        <a:lnTo>
                          <a:pt x="707" y="890"/>
                        </a:lnTo>
                        <a:lnTo>
                          <a:pt x="658" y="884"/>
                        </a:lnTo>
                        <a:lnTo>
                          <a:pt x="611" y="878"/>
                        </a:lnTo>
                        <a:lnTo>
                          <a:pt x="565" y="871"/>
                        </a:lnTo>
                        <a:lnTo>
                          <a:pt x="522" y="864"/>
                        </a:lnTo>
                        <a:lnTo>
                          <a:pt x="478" y="855"/>
                        </a:lnTo>
                        <a:lnTo>
                          <a:pt x="437" y="846"/>
                        </a:lnTo>
                        <a:lnTo>
                          <a:pt x="397" y="837"/>
                        </a:lnTo>
                        <a:lnTo>
                          <a:pt x="358" y="827"/>
                        </a:lnTo>
                        <a:lnTo>
                          <a:pt x="320" y="816"/>
                        </a:lnTo>
                        <a:lnTo>
                          <a:pt x="285" y="806"/>
                        </a:lnTo>
                        <a:lnTo>
                          <a:pt x="252" y="794"/>
                        </a:lnTo>
                        <a:lnTo>
                          <a:pt x="220" y="782"/>
                        </a:lnTo>
                        <a:lnTo>
                          <a:pt x="189" y="769"/>
                        </a:lnTo>
                        <a:lnTo>
                          <a:pt x="162" y="758"/>
                        </a:lnTo>
                        <a:lnTo>
                          <a:pt x="135" y="743"/>
                        </a:lnTo>
                        <a:lnTo>
                          <a:pt x="112" y="730"/>
                        </a:lnTo>
                        <a:lnTo>
                          <a:pt x="90" y="716"/>
                        </a:lnTo>
                        <a:lnTo>
                          <a:pt x="70" y="702"/>
                        </a:lnTo>
                        <a:lnTo>
                          <a:pt x="53" y="687"/>
                        </a:lnTo>
                        <a:lnTo>
                          <a:pt x="37" y="673"/>
                        </a:lnTo>
                        <a:lnTo>
                          <a:pt x="26" y="657"/>
                        </a:lnTo>
                        <a:lnTo>
                          <a:pt x="15" y="642"/>
                        </a:lnTo>
                        <a:lnTo>
                          <a:pt x="7" y="626"/>
                        </a:lnTo>
                        <a:lnTo>
                          <a:pt x="2" y="609"/>
                        </a:lnTo>
                        <a:lnTo>
                          <a:pt x="0" y="594"/>
                        </a:lnTo>
                        <a:lnTo>
                          <a:pt x="0" y="594"/>
                        </a:lnTo>
                        <a:lnTo>
                          <a:pt x="0" y="0"/>
                        </a:lnTo>
                        <a:lnTo>
                          <a:pt x="502" y="241"/>
                        </a:lnTo>
                        <a:lnTo>
                          <a:pt x="1587" y="257"/>
                        </a:lnTo>
                        <a:lnTo>
                          <a:pt x="2141" y="0"/>
                        </a:lnTo>
                        <a:lnTo>
                          <a:pt x="2141" y="594"/>
                        </a:lnTo>
                        <a:lnTo>
                          <a:pt x="2141" y="594"/>
                        </a:lnTo>
                        <a:close/>
                      </a:path>
                    </a:pathLst>
                  </a:custGeom>
                  <a:solidFill>
                    <a:srgbClr val="D2D3D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7" name="Google Shape;1830;p68">
                    <a:extLst>
                      <a:ext uri="{FF2B5EF4-FFF2-40B4-BE49-F238E27FC236}">
                        <a16:creationId xmlns:a16="http://schemas.microsoft.com/office/drawing/2014/main" id="{C7120BB5-7F46-9F1A-DA73-69A78ACA3FDE}"/>
                      </a:ext>
                    </a:extLst>
                  </p:cNvPr>
                  <p:cNvSpPr/>
                  <p:nvPr/>
                </p:nvSpPr>
                <p:spPr>
                  <a:xfrm>
                    <a:off x="5967413" y="-3362325"/>
                    <a:ext cx="1133475" cy="3413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1" h="644" extrusionOk="0">
                        <a:moveTo>
                          <a:pt x="1070" y="0"/>
                        </a:moveTo>
                        <a:lnTo>
                          <a:pt x="1125" y="0"/>
                        </a:lnTo>
                        <a:lnTo>
                          <a:pt x="1179" y="1"/>
                        </a:lnTo>
                        <a:lnTo>
                          <a:pt x="1234" y="3"/>
                        </a:lnTo>
                        <a:lnTo>
                          <a:pt x="1285" y="5"/>
                        </a:lnTo>
                        <a:lnTo>
                          <a:pt x="1337" y="9"/>
                        </a:lnTo>
                        <a:lnTo>
                          <a:pt x="1389" y="14"/>
                        </a:lnTo>
                        <a:lnTo>
                          <a:pt x="1439" y="18"/>
                        </a:lnTo>
                        <a:lnTo>
                          <a:pt x="1487" y="24"/>
                        </a:lnTo>
                        <a:lnTo>
                          <a:pt x="1534" y="31"/>
                        </a:lnTo>
                        <a:lnTo>
                          <a:pt x="1580" y="38"/>
                        </a:lnTo>
                        <a:lnTo>
                          <a:pt x="1625" y="46"/>
                        </a:lnTo>
                        <a:lnTo>
                          <a:pt x="1668" y="55"/>
                        </a:lnTo>
                        <a:lnTo>
                          <a:pt x="1711" y="63"/>
                        </a:lnTo>
                        <a:lnTo>
                          <a:pt x="1751" y="73"/>
                        </a:lnTo>
                        <a:lnTo>
                          <a:pt x="1790" y="83"/>
                        </a:lnTo>
                        <a:lnTo>
                          <a:pt x="1828" y="94"/>
                        </a:lnTo>
                        <a:lnTo>
                          <a:pt x="1863" y="104"/>
                        </a:lnTo>
                        <a:lnTo>
                          <a:pt x="1896" y="116"/>
                        </a:lnTo>
                        <a:lnTo>
                          <a:pt x="1928" y="129"/>
                        </a:lnTo>
                        <a:lnTo>
                          <a:pt x="1958" y="141"/>
                        </a:lnTo>
                        <a:lnTo>
                          <a:pt x="1985" y="155"/>
                        </a:lnTo>
                        <a:lnTo>
                          <a:pt x="2011" y="168"/>
                        </a:lnTo>
                        <a:lnTo>
                          <a:pt x="2035" y="182"/>
                        </a:lnTo>
                        <a:lnTo>
                          <a:pt x="2057" y="196"/>
                        </a:lnTo>
                        <a:lnTo>
                          <a:pt x="2076" y="211"/>
                        </a:lnTo>
                        <a:lnTo>
                          <a:pt x="2093" y="226"/>
                        </a:lnTo>
                        <a:lnTo>
                          <a:pt x="2107" y="241"/>
                        </a:lnTo>
                        <a:lnTo>
                          <a:pt x="2120" y="257"/>
                        </a:lnTo>
                        <a:lnTo>
                          <a:pt x="2129" y="273"/>
                        </a:lnTo>
                        <a:lnTo>
                          <a:pt x="2135" y="288"/>
                        </a:lnTo>
                        <a:lnTo>
                          <a:pt x="2140" y="305"/>
                        </a:lnTo>
                        <a:lnTo>
                          <a:pt x="2141" y="321"/>
                        </a:lnTo>
                        <a:lnTo>
                          <a:pt x="2140" y="338"/>
                        </a:lnTo>
                        <a:lnTo>
                          <a:pt x="2135" y="354"/>
                        </a:lnTo>
                        <a:lnTo>
                          <a:pt x="2129" y="371"/>
                        </a:lnTo>
                        <a:lnTo>
                          <a:pt x="2120" y="386"/>
                        </a:lnTo>
                        <a:lnTo>
                          <a:pt x="2107" y="403"/>
                        </a:lnTo>
                        <a:lnTo>
                          <a:pt x="2093" y="418"/>
                        </a:lnTo>
                        <a:lnTo>
                          <a:pt x="2076" y="432"/>
                        </a:lnTo>
                        <a:lnTo>
                          <a:pt x="2057" y="447"/>
                        </a:lnTo>
                        <a:lnTo>
                          <a:pt x="2035" y="462"/>
                        </a:lnTo>
                        <a:lnTo>
                          <a:pt x="2011" y="476"/>
                        </a:lnTo>
                        <a:lnTo>
                          <a:pt x="1985" y="489"/>
                        </a:lnTo>
                        <a:lnTo>
                          <a:pt x="1958" y="502"/>
                        </a:lnTo>
                        <a:lnTo>
                          <a:pt x="1928" y="515"/>
                        </a:lnTo>
                        <a:lnTo>
                          <a:pt x="1896" y="526"/>
                        </a:lnTo>
                        <a:lnTo>
                          <a:pt x="1863" y="538"/>
                        </a:lnTo>
                        <a:lnTo>
                          <a:pt x="1828" y="550"/>
                        </a:lnTo>
                        <a:lnTo>
                          <a:pt x="1790" y="561"/>
                        </a:lnTo>
                        <a:lnTo>
                          <a:pt x="1751" y="570"/>
                        </a:lnTo>
                        <a:lnTo>
                          <a:pt x="1711" y="579"/>
                        </a:lnTo>
                        <a:lnTo>
                          <a:pt x="1668" y="589"/>
                        </a:lnTo>
                        <a:lnTo>
                          <a:pt x="1625" y="597"/>
                        </a:lnTo>
                        <a:lnTo>
                          <a:pt x="1580" y="605"/>
                        </a:lnTo>
                        <a:lnTo>
                          <a:pt x="1534" y="612"/>
                        </a:lnTo>
                        <a:lnTo>
                          <a:pt x="1487" y="618"/>
                        </a:lnTo>
                        <a:lnTo>
                          <a:pt x="1439" y="624"/>
                        </a:lnTo>
                        <a:lnTo>
                          <a:pt x="1389" y="630"/>
                        </a:lnTo>
                        <a:lnTo>
                          <a:pt x="1337" y="634"/>
                        </a:lnTo>
                        <a:lnTo>
                          <a:pt x="1285" y="637"/>
                        </a:lnTo>
                        <a:lnTo>
                          <a:pt x="1234" y="641"/>
                        </a:lnTo>
                        <a:lnTo>
                          <a:pt x="1179" y="642"/>
                        </a:lnTo>
                        <a:lnTo>
                          <a:pt x="1125" y="643"/>
                        </a:lnTo>
                        <a:lnTo>
                          <a:pt x="1070" y="644"/>
                        </a:lnTo>
                        <a:lnTo>
                          <a:pt x="1015" y="643"/>
                        </a:lnTo>
                        <a:lnTo>
                          <a:pt x="960" y="642"/>
                        </a:lnTo>
                        <a:lnTo>
                          <a:pt x="907" y="641"/>
                        </a:lnTo>
                        <a:lnTo>
                          <a:pt x="854" y="637"/>
                        </a:lnTo>
                        <a:lnTo>
                          <a:pt x="802" y="634"/>
                        </a:lnTo>
                        <a:lnTo>
                          <a:pt x="751" y="630"/>
                        </a:lnTo>
                        <a:lnTo>
                          <a:pt x="702" y="624"/>
                        </a:lnTo>
                        <a:lnTo>
                          <a:pt x="654" y="618"/>
                        </a:lnTo>
                        <a:lnTo>
                          <a:pt x="605" y="612"/>
                        </a:lnTo>
                        <a:lnTo>
                          <a:pt x="559" y="605"/>
                        </a:lnTo>
                        <a:lnTo>
                          <a:pt x="515" y="597"/>
                        </a:lnTo>
                        <a:lnTo>
                          <a:pt x="471" y="589"/>
                        </a:lnTo>
                        <a:lnTo>
                          <a:pt x="430" y="579"/>
                        </a:lnTo>
                        <a:lnTo>
                          <a:pt x="389" y="570"/>
                        </a:lnTo>
                        <a:lnTo>
                          <a:pt x="350" y="561"/>
                        </a:lnTo>
                        <a:lnTo>
                          <a:pt x="313" y="550"/>
                        </a:lnTo>
                        <a:lnTo>
                          <a:pt x="278" y="538"/>
                        </a:lnTo>
                        <a:lnTo>
                          <a:pt x="244" y="526"/>
                        </a:lnTo>
                        <a:lnTo>
                          <a:pt x="212" y="515"/>
                        </a:lnTo>
                        <a:lnTo>
                          <a:pt x="182" y="502"/>
                        </a:lnTo>
                        <a:lnTo>
                          <a:pt x="154" y="489"/>
                        </a:lnTo>
                        <a:lnTo>
                          <a:pt x="128" y="476"/>
                        </a:lnTo>
                        <a:lnTo>
                          <a:pt x="104" y="462"/>
                        </a:lnTo>
                        <a:lnTo>
                          <a:pt x="83" y="447"/>
                        </a:lnTo>
                        <a:lnTo>
                          <a:pt x="64" y="432"/>
                        </a:lnTo>
                        <a:lnTo>
                          <a:pt x="47" y="418"/>
                        </a:lnTo>
                        <a:lnTo>
                          <a:pt x="33" y="403"/>
                        </a:lnTo>
                        <a:lnTo>
                          <a:pt x="21" y="386"/>
                        </a:lnTo>
                        <a:lnTo>
                          <a:pt x="11" y="371"/>
                        </a:lnTo>
                        <a:lnTo>
                          <a:pt x="4" y="354"/>
                        </a:lnTo>
                        <a:lnTo>
                          <a:pt x="1" y="338"/>
                        </a:lnTo>
                        <a:lnTo>
                          <a:pt x="0" y="321"/>
                        </a:lnTo>
                        <a:lnTo>
                          <a:pt x="1" y="305"/>
                        </a:lnTo>
                        <a:lnTo>
                          <a:pt x="4" y="288"/>
                        </a:lnTo>
                        <a:lnTo>
                          <a:pt x="11" y="273"/>
                        </a:lnTo>
                        <a:lnTo>
                          <a:pt x="21" y="257"/>
                        </a:lnTo>
                        <a:lnTo>
                          <a:pt x="33" y="241"/>
                        </a:lnTo>
                        <a:lnTo>
                          <a:pt x="47" y="226"/>
                        </a:lnTo>
                        <a:lnTo>
                          <a:pt x="64" y="211"/>
                        </a:lnTo>
                        <a:lnTo>
                          <a:pt x="83" y="196"/>
                        </a:lnTo>
                        <a:lnTo>
                          <a:pt x="104" y="182"/>
                        </a:lnTo>
                        <a:lnTo>
                          <a:pt x="128" y="168"/>
                        </a:lnTo>
                        <a:lnTo>
                          <a:pt x="154" y="155"/>
                        </a:lnTo>
                        <a:lnTo>
                          <a:pt x="182" y="141"/>
                        </a:lnTo>
                        <a:lnTo>
                          <a:pt x="212" y="129"/>
                        </a:lnTo>
                        <a:lnTo>
                          <a:pt x="244" y="116"/>
                        </a:lnTo>
                        <a:lnTo>
                          <a:pt x="278" y="104"/>
                        </a:lnTo>
                        <a:lnTo>
                          <a:pt x="313" y="94"/>
                        </a:lnTo>
                        <a:lnTo>
                          <a:pt x="350" y="83"/>
                        </a:lnTo>
                        <a:lnTo>
                          <a:pt x="389" y="73"/>
                        </a:lnTo>
                        <a:lnTo>
                          <a:pt x="430" y="63"/>
                        </a:lnTo>
                        <a:lnTo>
                          <a:pt x="471" y="55"/>
                        </a:lnTo>
                        <a:lnTo>
                          <a:pt x="515" y="46"/>
                        </a:lnTo>
                        <a:lnTo>
                          <a:pt x="559" y="38"/>
                        </a:lnTo>
                        <a:lnTo>
                          <a:pt x="605" y="31"/>
                        </a:lnTo>
                        <a:lnTo>
                          <a:pt x="654" y="24"/>
                        </a:lnTo>
                        <a:lnTo>
                          <a:pt x="702" y="18"/>
                        </a:lnTo>
                        <a:lnTo>
                          <a:pt x="751" y="14"/>
                        </a:lnTo>
                        <a:lnTo>
                          <a:pt x="802" y="9"/>
                        </a:lnTo>
                        <a:lnTo>
                          <a:pt x="854" y="5"/>
                        </a:lnTo>
                        <a:lnTo>
                          <a:pt x="907" y="3"/>
                        </a:lnTo>
                        <a:lnTo>
                          <a:pt x="960" y="1"/>
                        </a:lnTo>
                        <a:lnTo>
                          <a:pt x="1015" y="0"/>
                        </a:lnTo>
                        <a:lnTo>
                          <a:pt x="1070" y="0"/>
                        </a:lnTo>
                        <a:close/>
                      </a:path>
                    </a:pathLst>
                  </a:custGeom>
                  <a:solidFill>
                    <a:srgbClr val="A9ABAE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8" name="Google Shape;1831;p68">
                    <a:extLst>
                      <a:ext uri="{FF2B5EF4-FFF2-40B4-BE49-F238E27FC236}">
                        <a16:creationId xmlns:a16="http://schemas.microsoft.com/office/drawing/2014/main" id="{F1700937-287C-2509-1853-7CAB03855D95}"/>
                      </a:ext>
                    </a:extLst>
                  </p:cNvPr>
                  <p:cNvSpPr/>
                  <p:nvPr/>
                </p:nvSpPr>
                <p:spPr>
                  <a:xfrm>
                    <a:off x="5999163" y="-3362325"/>
                    <a:ext cx="1076325" cy="271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3" h="512" extrusionOk="0">
                        <a:moveTo>
                          <a:pt x="1016" y="0"/>
                        </a:moveTo>
                        <a:lnTo>
                          <a:pt x="1069" y="0"/>
                        </a:lnTo>
                        <a:lnTo>
                          <a:pt x="1120" y="1"/>
                        </a:lnTo>
                        <a:lnTo>
                          <a:pt x="1171" y="2"/>
                        </a:lnTo>
                        <a:lnTo>
                          <a:pt x="1221" y="4"/>
                        </a:lnTo>
                        <a:lnTo>
                          <a:pt x="1270" y="8"/>
                        </a:lnTo>
                        <a:lnTo>
                          <a:pt x="1318" y="11"/>
                        </a:lnTo>
                        <a:lnTo>
                          <a:pt x="1366" y="15"/>
                        </a:lnTo>
                        <a:lnTo>
                          <a:pt x="1412" y="20"/>
                        </a:lnTo>
                        <a:lnTo>
                          <a:pt x="1456" y="24"/>
                        </a:lnTo>
                        <a:lnTo>
                          <a:pt x="1501" y="30"/>
                        </a:lnTo>
                        <a:lnTo>
                          <a:pt x="1544" y="36"/>
                        </a:lnTo>
                        <a:lnTo>
                          <a:pt x="1585" y="43"/>
                        </a:lnTo>
                        <a:lnTo>
                          <a:pt x="1625" y="50"/>
                        </a:lnTo>
                        <a:lnTo>
                          <a:pt x="1663" y="59"/>
                        </a:lnTo>
                        <a:lnTo>
                          <a:pt x="1700" y="66"/>
                        </a:lnTo>
                        <a:lnTo>
                          <a:pt x="1736" y="75"/>
                        </a:lnTo>
                        <a:lnTo>
                          <a:pt x="1769" y="83"/>
                        </a:lnTo>
                        <a:lnTo>
                          <a:pt x="1801" y="93"/>
                        </a:lnTo>
                        <a:lnTo>
                          <a:pt x="1831" y="102"/>
                        </a:lnTo>
                        <a:lnTo>
                          <a:pt x="1859" y="113"/>
                        </a:lnTo>
                        <a:lnTo>
                          <a:pt x="1885" y="123"/>
                        </a:lnTo>
                        <a:lnTo>
                          <a:pt x="1910" y="134"/>
                        </a:lnTo>
                        <a:lnTo>
                          <a:pt x="1933" y="145"/>
                        </a:lnTo>
                        <a:lnTo>
                          <a:pt x="1953" y="156"/>
                        </a:lnTo>
                        <a:lnTo>
                          <a:pt x="1971" y="168"/>
                        </a:lnTo>
                        <a:lnTo>
                          <a:pt x="1987" y="180"/>
                        </a:lnTo>
                        <a:lnTo>
                          <a:pt x="2001" y="192"/>
                        </a:lnTo>
                        <a:lnTo>
                          <a:pt x="2013" y="203"/>
                        </a:lnTo>
                        <a:lnTo>
                          <a:pt x="2021" y="216"/>
                        </a:lnTo>
                        <a:lnTo>
                          <a:pt x="2028" y="229"/>
                        </a:lnTo>
                        <a:lnTo>
                          <a:pt x="2032" y="242"/>
                        </a:lnTo>
                        <a:lnTo>
                          <a:pt x="2033" y="255"/>
                        </a:lnTo>
                        <a:lnTo>
                          <a:pt x="2032" y="268"/>
                        </a:lnTo>
                        <a:lnTo>
                          <a:pt x="2028" y="282"/>
                        </a:lnTo>
                        <a:lnTo>
                          <a:pt x="2021" y="294"/>
                        </a:lnTo>
                        <a:lnTo>
                          <a:pt x="2013" y="307"/>
                        </a:lnTo>
                        <a:lnTo>
                          <a:pt x="2001" y="320"/>
                        </a:lnTo>
                        <a:lnTo>
                          <a:pt x="1987" y="332"/>
                        </a:lnTo>
                        <a:lnTo>
                          <a:pt x="1971" y="344"/>
                        </a:lnTo>
                        <a:lnTo>
                          <a:pt x="1953" y="356"/>
                        </a:lnTo>
                        <a:lnTo>
                          <a:pt x="1933" y="367"/>
                        </a:lnTo>
                        <a:lnTo>
                          <a:pt x="1910" y="378"/>
                        </a:lnTo>
                        <a:lnTo>
                          <a:pt x="1885" y="389"/>
                        </a:lnTo>
                        <a:lnTo>
                          <a:pt x="1859" y="399"/>
                        </a:lnTo>
                        <a:lnTo>
                          <a:pt x="1831" y="409"/>
                        </a:lnTo>
                        <a:lnTo>
                          <a:pt x="1801" y="419"/>
                        </a:lnTo>
                        <a:lnTo>
                          <a:pt x="1769" y="427"/>
                        </a:lnTo>
                        <a:lnTo>
                          <a:pt x="1736" y="437"/>
                        </a:lnTo>
                        <a:lnTo>
                          <a:pt x="1700" y="445"/>
                        </a:lnTo>
                        <a:lnTo>
                          <a:pt x="1663" y="453"/>
                        </a:lnTo>
                        <a:lnTo>
                          <a:pt x="1625" y="462"/>
                        </a:lnTo>
                        <a:lnTo>
                          <a:pt x="1585" y="469"/>
                        </a:lnTo>
                        <a:lnTo>
                          <a:pt x="1544" y="475"/>
                        </a:lnTo>
                        <a:lnTo>
                          <a:pt x="1501" y="480"/>
                        </a:lnTo>
                        <a:lnTo>
                          <a:pt x="1456" y="486"/>
                        </a:lnTo>
                        <a:lnTo>
                          <a:pt x="1412" y="492"/>
                        </a:lnTo>
                        <a:lnTo>
                          <a:pt x="1366" y="497"/>
                        </a:lnTo>
                        <a:lnTo>
                          <a:pt x="1318" y="500"/>
                        </a:lnTo>
                        <a:lnTo>
                          <a:pt x="1270" y="504"/>
                        </a:lnTo>
                        <a:lnTo>
                          <a:pt x="1221" y="506"/>
                        </a:lnTo>
                        <a:lnTo>
                          <a:pt x="1171" y="509"/>
                        </a:lnTo>
                        <a:lnTo>
                          <a:pt x="1120" y="511"/>
                        </a:lnTo>
                        <a:lnTo>
                          <a:pt x="1069" y="511"/>
                        </a:lnTo>
                        <a:lnTo>
                          <a:pt x="1016" y="512"/>
                        </a:lnTo>
                        <a:lnTo>
                          <a:pt x="964" y="511"/>
                        </a:lnTo>
                        <a:lnTo>
                          <a:pt x="912" y="511"/>
                        </a:lnTo>
                        <a:lnTo>
                          <a:pt x="861" y="509"/>
                        </a:lnTo>
                        <a:lnTo>
                          <a:pt x="812" y="506"/>
                        </a:lnTo>
                        <a:lnTo>
                          <a:pt x="762" y="504"/>
                        </a:lnTo>
                        <a:lnTo>
                          <a:pt x="714" y="500"/>
                        </a:lnTo>
                        <a:lnTo>
                          <a:pt x="667" y="497"/>
                        </a:lnTo>
                        <a:lnTo>
                          <a:pt x="621" y="492"/>
                        </a:lnTo>
                        <a:lnTo>
                          <a:pt x="575" y="486"/>
                        </a:lnTo>
                        <a:lnTo>
                          <a:pt x="531" y="480"/>
                        </a:lnTo>
                        <a:lnTo>
                          <a:pt x="489" y="475"/>
                        </a:lnTo>
                        <a:lnTo>
                          <a:pt x="448" y="469"/>
                        </a:lnTo>
                        <a:lnTo>
                          <a:pt x="407" y="462"/>
                        </a:lnTo>
                        <a:lnTo>
                          <a:pt x="370" y="453"/>
                        </a:lnTo>
                        <a:lnTo>
                          <a:pt x="332" y="445"/>
                        </a:lnTo>
                        <a:lnTo>
                          <a:pt x="297" y="437"/>
                        </a:lnTo>
                        <a:lnTo>
                          <a:pt x="264" y="427"/>
                        </a:lnTo>
                        <a:lnTo>
                          <a:pt x="232" y="419"/>
                        </a:lnTo>
                        <a:lnTo>
                          <a:pt x="201" y="409"/>
                        </a:lnTo>
                        <a:lnTo>
                          <a:pt x="173" y="399"/>
                        </a:lnTo>
                        <a:lnTo>
                          <a:pt x="146" y="389"/>
                        </a:lnTo>
                        <a:lnTo>
                          <a:pt x="122" y="378"/>
                        </a:lnTo>
                        <a:lnTo>
                          <a:pt x="100" y="367"/>
                        </a:lnTo>
                        <a:lnTo>
                          <a:pt x="79" y="356"/>
                        </a:lnTo>
                        <a:lnTo>
                          <a:pt x="61" y="344"/>
                        </a:lnTo>
                        <a:lnTo>
                          <a:pt x="44" y="332"/>
                        </a:lnTo>
                        <a:lnTo>
                          <a:pt x="32" y="320"/>
                        </a:lnTo>
                        <a:lnTo>
                          <a:pt x="20" y="307"/>
                        </a:lnTo>
                        <a:lnTo>
                          <a:pt x="11" y="294"/>
                        </a:lnTo>
                        <a:lnTo>
                          <a:pt x="4" y="282"/>
                        </a:lnTo>
                        <a:lnTo>
                          <a:pt x="1" y="268"/>
                        </a:lnTo>
                        <a:lnTo>
                          <a:pt x="0" y="255"/>
                        </a:lnTo>
                        <a:lnTo>
                          <a:pt x="1" y="242"/>
                        </a:lnTo>
                        <a:lnTo>
                          <a:pt x="4" y="229"/>
                        </a:lnTo>
                        <a:lnTo>
                          <a:pt x="11" y="216"/>
                        </a:lnTo>
                        <a:lnTo>
                          <a:pt x="20" y="203"/>
                        </a:lnTo>
                        <a:lnTo>
                          <a:pt x="32" y="192"/>
                        </a:lnTo>
                        <a:lnTo>
                          <a:pt x="44" y="180"/>
                        </a:lnTo>
                        <a:lnTo>
                          <a:pt x="61" y="168"/>
                        </a:lnTo>
                        <a:lnTo>
                          <a:pt x="79" y="156"/>
                        </a:lnTo>
                        <a:lnTo>
                          <a:pt x="100" y="145"/>
                        </a:lnTo>
                        <a:lnTo>
                          <a:pt x="122" y="134"/>
                        </a:lnTo>
                        <a:lnTo>
                          <a:pt x="146" y="123"/>
                        </a:lnTo>
                        <a:lnTo>
                          <a:pt x="173" y="113"/>
                        </a:lnTo>
                        <a:lnTo>
                          <a:pt x="201" y="102"/>
                        </a:lnTo>
                        <a:lnTo>
                          <a:pt x="232" y="93"/>
                        </a:lnTo>
                        <a:lnTo>
                          <a:pt x="264" y="83"/>
                        </a:lnTo>
                        <a:lnTo>
                          <a:pt x="297" y="75"/>
                        </a:lnTo>
                        <a:lnTo>
                          <a:pt x="332" y="66"/>
                        </a:lnTo>
                        <a:lnTo>
                          <a:pt x="370" y="59"/>
                        </a:lnTo>
                        <a:lnTo>
                          <a:pt x="407" y="50"/>
                        </a:lnTo>
                        <a:lnTo>
                          <a:pt x="448" y="43"/>
                        </a:lnTo>
                        <a:lnTo>
                          <a:pt x="489" y="36"/>
                        </a:lnTo>
                        <a:lnTo>
                          <a:pt x="531" y="30"/>
                        </a:lnTo>
                        <a:lnTo>
                          <a:pt x="575" y="24"/>
                        </a:lnTo>
                        <a:lnTo>
                          <a:pt x="621" y="20"/>
                        </a:lnTo>
                        <a:lnTo>
                          <a:pt x="667" y="15"/>
                        </a:lnTo>
                        <a:lnTo>
                          <a:pt x="714" y="11"/>
                        </a:lnTo>
                        <a:lnTo>
                          <a:pt x="762" y="8"/>
                        </a:lnTo>
                        <a:lnTo>
                          <a:pt x="812" y="4"/>
                        </a:lnTo>
                        <a:lnTo>
                          <a:pt x="861" y="2"/>
                        </a:lnTo>
                        <a:lnTo>
                          <a:pt x="912" y="1"/>
                        </a:lnTo>
                        <a:lnTo>
                          <a:pt x="964" y="0"/>
                        </a:lnTo>
                        <a:lnTo>
                          <a:pt x="1016" y="0"/>
                        </a:lnTo>
                        <a:close/>
                      </a:path>
                    </a:pathLst>
                  </a:custGeom>
                  <a:solidFill>
                    <a:srgbClr val="4B4B4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9" name="Google Shape;1832;p68">
                    <a:extLst>
                      <a:ext uri="{FF2B5EF4-FFF2-40B4-BE49-F238E27FC236}">
                        <a16:creationId xmlns:a16="http://schemas.microsoft.com/office/drawing/2014/main" id="{32BE2182-035A-3A3F-A4ED-FD780052E382}"/>
                      </a:ext>
                    </a:extLst>
                  </p:cNvPr>
                  <p:cNvSpPr/>
                  <p:nvPr/>
                </p:nvSpPr>
                <p:spPr>
                  <a:xfrm>
                    <a:off x="6091238" y="-3340100"/>
                    <a:ext cx="892175" cy="206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4" h="389" extrusionOk="0">
                        <a:moveTo>
                          <a:pt x="842" y="0"/>
                        </a:moveTo>
                        <a:lnTo>
                          <a:pt x="928" y="1"/>
                        </a:lnTo>
                        <a:lnTo>
                          <a:pt x="1011" y="5"/>
                        </a:lnTo>
                        <a:lnTo>
                          <a:pt x="1093" y="10"/>
                        </a:lnTo>
                        <a:lnTo>
                          <a:pt x="1170" y="16"/>
                        </a:lnTo>
                        <a:lnTo>
                          <a:pt x="1243" y="24"/>
                        </a:lnTo>
                        <a:lnTo>
                          <a:pt x="1313" y="33"/>
                        </a:lnTo>
                        <a:lnTo>
                          <a:pt x="1378" y="45"/>
                        </a:lnTo>
                        <a:lnTo>
                          <a:pt x="1438" y="57"/>
                        </a:lnTo>
                        <a:lnTo>
                          <a:pt x="1465" y="64"/>
                        </a:lnTo>
                        <a:lnTo>
                          <a:pt x="1492" y="71"/>
                        </a:lnTo>
                        <a:lnTo>
                          <a:pt x="1517" y="78"/>
                        </a:lnTo>
                        <a:lnTo>
                          <a:pt x="1540" y="86"/>
                        </a:lnTo>
                        <a:lnTo>
                          <a:pt x="1562" y="94"/>
                        </a:lnTo>
                        <a:lnTo>
                          <a:pt x="1583" y="102"/>
                        </a:lnTo>
                        <a:lnTo>
                          <a:pt x="1601" y="111"/>
                        </a:lnTo>
                        <a:lnTo>
                          <a:pt x="1618" y="119"/>
                        </a:lnTo>
                        <a:lnTo>
                          <a:pt x="1634" y="127"/>
                        </a:lnTo>
                        <a:lnTo>
                          <a:pt x="1647" y="137"/>
                        </a:lnTo>
                        <a:lnTo>
                          <a:pt x="1657" y="146"/>
                        </a:lnTo>
                        <a:lnTo>
                          <a:pt x="1667" y="156"/>
                        </a:lnTo>
                        <a:lnTo>
                          <a:pt x="1675" y="165"/>
                        </a:lnTo>
                        <a:lnTo>
                          <a:pt x="1680" y="175"/>
                        </a:lnTo>
                        <a:lnTo>
                          <a:pt x="1683" y="185"/>
                        </a:lnTo>
                        <a:lnTo>
                          <a:pt x="1684" y="195"/>
                        </a:lnTo>
                        <a:lnTo>
                          <a:pt x="1683" y="204"/>
                        </a:lnTo>
                        <a:lnTo>
                          <a:pt x="1680" y="215"/>
                        </a:lnTo>
                        <a:lnTo>
                          <a:pt x="1675" y="224"/>
                        </a:lnTo>
                        <a:lnTo>
                          <a:pt x="1667" y="234"/>
                        </a:lnTo>
                        <a:lnTo>
                          <a:pt x="1657" y="243"/>
                        </a:lnTo>
                        <a:lnTo>
                          <a:pt x="1647" y="252"/>
                        </a:lnTo>
                        <a:lnTo>
                          <a:pt x="1634" y="262"/>
                        </a:lnTo>
                        <a:lnTo>
                          <a:pt x="1618" y="270"/>
                        </a:lnTo>
                        <a:lnTo>
                          <a:pt x="1601" y="278"/>
                        </a:lnTo>
                        <a:lnTo>
                          <a:pt x="1583" y="288"/>
                        </a:lnTo>
                        <a:lnTo>
                          <a:pt x="1562" y="295"/>
                        </a:lnTo>
                        <a:lnTo>
                          <a:pt x="1540" y="303"/>
                        </a:lnTo>
                        <a:lnTo>
                          <a:pt x="1517" y="311"/>
                        </a:lnTo>
                        <a:lnTo>
                          <a:pt x="1492" y="318"/>
                        </a:lnTo>
                        <a:lnTo>
                          <a:pt x="1465" y="325"/>
                        </a:lnTo>
                        <a:lnTo>
                          <a:pt x="1438" y="331"/>
                        </a:lnTo>
                        <a:lnTo>
                          <a:pt x="1378" y="344"/>
                        </a:lnTo>
                        <a:lnTo>
                          <a:pt x="1313" y="356"/>
                        </a:lnTo>
                        <a:lnTo>
                          <a:pt x="1243" y="366"/>
                        </a:lnTo>
                        <a:lnTo>
                          <a:pt x="1170" y="374"/>
                        </a:lnTo>
                        <a:lnTo>
                          <a:pt x="1093" y="380"/>
                        </a:lnTo>
                        <a:lnTo>
                          <a:pt x="1011" y="384"/>
                        </a:lnTo>
                        <a:lnTo>
                          <a:pt x="928" y="388"/>
                        </a:lnTo>
                        <a:lnTo>
                          <a:pt x="842" y="389"/>
                        </a:lnTo>
                        <a:lnTo>
                          <a:pt x="756" y="388"/>
                        </a:lnTo>
                        <a:lnTo>
                          <a:pt x="672" y="384"/>
                        </a:lnTo>
                        <a:lnTo>
                          <a:pt x="592" y="380"/>
                        </a:lnTo>
                        <a:lnTo>
                          <a:pt x="514" y="374"/>
                        </a:lnTo>
                        <a:lnTo>
                          <a:pt x="441" y="366"/>
                        </a:lnTo>
                        <a:lnTo>
                          <a:pt x="371" y="356"/>
                        </a:lnTo>
                        <a:lnTo>
                          <a:pt x="307" y="344"/>
                        </a:lnTo>
                        <a:lnTo>
                          <a:pt x="246" y="331"/>
                        </a:lnTo>
                        <a:lnTo>
                          <a:pt x="218" y="325"/>
                        </a:lnTo>
                        <a:lnTo>
                          <a:pt x="192" y="318"/>
                        </a:lnTo>
                        <a:lnTo>
                          <a:pt x="167" y="311"/>
                        </a:lnTo>
                        <a:lnTo>
                          <a:pt x="144" y="303"/>
                        </a:lnTo>
                        <a:lnTo>
                          <a:pt x="122" y="295"/>
                        </a:lnTo>
                        <a:lnTo>
                          <a:pt x="101" y="288"/>
                        </a:lnTo>
                        <a:lnTo>
                          <a:pt x="83" y="278"/>
                        </a:lnTo>
                        <a:lnTo>
                          <a:pt x="66" y="270"/>
                        </a:lnTo>
                        <a:lnTo>
                          <a:pt x="51" y="262"/>
                        </a:lnTo>
                        <a:lnTo>
                          <a:pt x="38" y="252"/>
                        </a:lnTo>
                        <a:lnTo>
                          <a:pt x="26" y="243"/>
                        </a:lnTo>
                        <a:lnTo>
                          <a:pt x="17" y="234"/>
                        </a:lnTo>
                        <a:lnTo>
                          <a:pt x="10" y="224"/>
                        </a:lnTo>
                        <a:lnTo>
                          <a:pt x="5" y="215"/>
                        </a:lnTo>
                        <a:lnTo>
                          <a:pt x="1" y="204"/>
                        </a:lnTo>
                        <a:lnTo>
                          <a:pt x="0" y="195"/>
                        </a:lnTo>
                        <a:lnTo>
                          <a:pt x="1" y="185"/>
                        </a:lnTo>
                        <a:lnTo>
                          <a:pt x="5" y="175"/>
                        </a:lnTo>
                        <a:lnTo>
                          <a:pt x="10" y="165"/>
                        </a:lnTo>
                        <a:lnTo>
                          <a:pt x="17" y="156"/>
                        </a:lnTo>
                        <a:lnTo>
                          <a:pt x="26" y="146"/>
                        </a:lnTo>
                        <a:lnTo>
                          <a:pt x="38" y="137"/>
                        </a:lnTo>
                        <a:lnTo>
                          <a:pt x="51" y="127"/>
                        </a:lnTo>
                        <a:lnTo>
                          <a:pt x="66" y="119"/>
                        </a:lnTo>
                        <a:lnTo>
                          <a:pt x="83" y="111"/>
                        </a:lnTo>
                        <a:lnTo>
                          <a:pt x="101" y="102"/>
                        </a:lnTo>
                        <a:lnTo>
                          <a:pt x="122" y="94"/>
                        </a:lnTo>
                        <a:lnTo>
                          <a:pt x="144" y="86"/>
                        </a:lnTo>
                        <a:lnTo>
                          <a:pt x="167" y="78"/>
                        </a:lnTo>
                        <a:lnTo>
                          <a:pt x="192" y="71"/>
                        </a:lnTo>
                        <a:lnTo>
                          <a:pt x="218" y="64"/>
                        </a:lnTo>
                        <a:lnTo>
                          <a:pt x="246" y="57"/>
                        </a:lnTo>
                        <a:lnTo>
                          <a:pt x="307" y="45"/>
                        </a:lnTo>
                        <a:lnTo>
                          <a:pt x="371" y="33"/>
                        </a:lnTo>
                        <a:lnTo>
                          <a:pt x="441" y="24"/>
                        </a:lnTo>
                        <a:lnTo>
                          <a:pt x="514" y="16"/>
                        </a:lnTo>
                        <a:lnTo>
                          <a:pt x="592" y="10"/>
                        </a:lnTo>
                        <a:lnTo>
                          <a:pt x="672" y="5"/>
                        </a:lnTo>
                        <a:lnTo>
                          <a:pt x="756" y="1"/>
                        </a:lnTo>
                        <a:lnTo>
                          <a:pt x="842" y="0"/>
                        </a:lnTo>
                        <a:close/>
                      </a:path>
                    </a:pathLst>
                  </a:custGeom>
                  <a:solidFill>
                    <a:srgbClr val="2D75B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0" name="Google Shape;1833;p68">
                    <a:extLst>
                      <a:ext uri="{FF2B5EF4-FFF2-40B4-BE49-F238E27FC236}">
                        <a16:creationId xmlns:a16="http://schemas.microsoft.com/office/drawing/2014/main" id="{567C1D27-9B95-90C9-C71E-8FAA97B2F5F0}"/>
                      </a:ext>
                    </a:extLst>
                  </p:cNvPr>
                  <p:cNvSpPr/>
                  <p:nvPr/>
                </p:nvSpPr>
                <p:spPr>
                  <a:xfrm>
                    <a:off x="6175374" y="-3244850"/>
                    <a:ext cx="727869" cy="111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8" h="210" extrusionOk="0">
                        <a:moveTo>
                          <a:pt x="1368" y="129"/>
                        </a:moveTo>
                        <a:lnTo>
                          <a:pt x="1339" y="138"/>
                        </a:lnTo>
                        <a:lnTo>
                          <a:pt x="1307" y="146"/>
                        </a:lnTo>
                        <a:lnTo>
                          <a:pt x="1273" y="155"/>
                        </a:lnTo>
                        <a:lnTo>
                          <a:pt x="1236" y="162"/>
                        </a:lnTo>
                        <a:lnTo>
                          <a:pt x="1199" y="169"/>
                        </a:lnTo>
                        <a:lnTo>
                          <a:pt x="1160" y="176"/>
                        </a:lnTo>
                        <a:lnTo>
                          <a:pt x="1117" y="182"/>
                        </a:lnTo>
                        <a:lnTo>
                          <a:pt x="1075" y="188"/>
                        </a:lnTo>
                        <a:lnTo>
                          <a:pt x="1030" y="192"/>
                        </a:lnTo>
                        <a:lnTo>
                          <a:pt x="984" y="197"/>
                        </a:lnTo>
                        <a:lnTo>
                          <a:pt x="937" y="201"/>
                        </a:lnTo>
                        <a:lnTo>
                          <a:pt x="889" y="204"/>
                        </a:lnTo>
                        <a:lnTo>
                          <a:pt x="839" y="207"/>
                        </a:lnTo>
                        <a:lnTo>
                          <a:pt x="788" y="209"/>
                        </a:lnTo>
                        <a:lnTo>
                          <a:pt x="737" y="209"/>
                        </a:lnTo>
                        <a:lnTo>
                          <a:pt x="684" y="210"/>
                        </a:lnTo>
                        <a:lnTo>
                          <a:pt x="632" y="209"/>
                        </a:lnTo>
                        <a:lnTo>
                          <a:pt x="580" y="209"/>
                        </a:lnTo>
                        <a:lnTo>
                          <a:pt x="529" y="207"/>
                        </a:lnTo>
                        <a:lnTo>
                          <a:pt x="480" y="204"/>
                        </a:lnTo>
                        <a:lnTo>
                          <a:pt x="431" y="201"/>
                        </a:lnTo>
                        <a:lnTo>
                          <a:pt x="384" y="197"/>
                        </a:lnTo>
                        <a:lnTo>
                          <a:pt x="338" y="192"/>
                        </a:lnTo>
                        <a:lnTo>
                          <a:pt x="293" y="188"/>
                        </a:lnTo>
                        <a:lnTo>
                          <a:pt x="250" y="182"/>
                        </a:lnTo>
                        <a:lnTo>
                          <a:pt x="209" y="176"/>
                        </a:lnTo>
                        <a:lnTo>
                          <a:pt x="169" y="169"/>
                        </a:lnTo>
                        <a:lnTo>
                          <a:pt x="131" y="162"/>
                        </a:lnTo>
                        <a:lnTo>
                          <a:pt x="96" y="155"/>
                        </a:lnTo>
                        <a:lnTo>
                          <a:pt x="61" y="146"/>
                        </a:lnTo>
                        <a:lnTo>
                          <a:pt x="30" y="138"/>
                        </a:lnTo>
                        <a:lnTo>
                          <a:pt x="0" y="129"/>
                        </a:lnTo>
                        <a:lnTo>
                          <a:pt x="0" y="0"/>
                        </a:lnTo>
                        <a:lnTo>
                          <a:pt x="1368" y="0"/>
                        </a:lnTo>
                        <a:lnTo>
                          <a:pt x="1368" y="129"/>
                        </a:lnTo>
                        <a:close/>
                      </a:path>
                    </a:pathLst>
                  </a:custGeom>
                  <a:solidFill>
                    <a:srgbClr val="4AB9C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1" name="Google Shape;1834;p68">
                    <a:extLst>
                      <a:ext uri="{FF2B5EF4-FFF2-40B4-BE49-F238E27FC236}">
                        <a16:creationId xmlns:a16="http://schemas.microsoft.com/office/drawing/2014/main" id="{205BE522-0DA6-615A-FB23-5D4C5FC7C3F7}"/>
                      </a:ext>
                    </a:extLst>
                  </p:cNvPr>
                  <p:cNvSpPr/>
                  <p:nvPr/>
                </p:nvSpPr>
                <p:spPr>
                  <a:xfrm>
                    <a:off x="6173788" y="-3319463"/>
                    <a:ext cx="727075" cy="155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2" h="296" extrusionOk="0">
                        <a:moveTo>
                          <a:pt x="686" y="0"/>
                        </a:moveTo>
                        <a:lnTo>
                          <a:pt x="756" y="0"/>
                        </a:lnTo>
                        <a:lnTo>
                          <a:pt x="825" y="2"/>
                        </a:lnTo>
                        <a:lnTo>
                          <a:pt x="889" y="6"/>
                        </a:lnTo>
                        <a:lnTo>
                          <a:pt x="953" y="12"/>
                        </a:lnTo>
                        <a:lnTo>
                          <a:pt x="1013" y="17"/>
                        </a:lnTo>
                        <a:lnTo>
                          <a:pt x="1070" y="24"/>
                        </a:lnTo>
                        <a:lnTo>
                          <a:pt x="1123" y="34"/>
                        </a:lnTo>
                        <a:lnTo>
                          <a:pt x="1171" y="43"/>
                        </a:lnTo>
                        <a:lnTo>
                          <a:pt x="1215" y="54"/>
                        </a:lnTo>
                        <a:lnTo>
                          <a:pt x="1255" y="65"/>
                        </a:lnTo>
                        <a:lnTo>
                          <a:pt x="1273" y="70"/>
                        </a:lnTo>
                        <a:lnTo>
                          <a:pt x="1289" y="78"/>
                        </a:lnTo>
                        <a:lnTo>
                          <a:pt x="1304" y="83"/>
                        </a:lnTo>
                        <a:lnTo>
                          <a:pt x="1318" y="90"/>
                        </a:lnTo>
                        <a:lnTo>
                          <a:pt x="1330" y="96"/>
                        </a:lnTo>
                        <a:lnTo>
                          <a:pt x="1341" y="103"/>
                        </a:lnTo>
                        <a:lnTo>
                          <a:pt x="1350" y="111"/>
                        </a:lnTo>
                        <a:lnTo>
                          <a:pt x="1357" y="118"/>
                        </a:lnTo>
                        <a:lnTo>
                          <a:pt x="1364" y="125"/>
                        </a:lnTo>
                        <a:lnTo>
                          <a:pt x="1368" y="133"/>
                        </a:lnTo>
                        <a:lnTo>
                          <a:pt x="1372" y="140"/>
                        </a:lnTo>
                        <a:lnTo>
                          <a:pt x="1372" y="148"/>
                        </a:lnTo>
                        <a:lnTo>
                          <a:pt x="1372" y="155"/>
                        </a:lnTo>
                        <a:lnTo>
                          <a:pt x="1368" y="162"/>
                        </a:lnTo>
                        <a:lnTo>
                          <a:pt x="1364" y="171"/>
                        </a:lnTo>
                        <a:lnTo>
                          <a:pt x="1357" y="178"/>
                        </a:lnTo>
                        <a:lnTo>
                          <a:pt x="1350" y="185"/>
                        </a:lnTo>
                        <a:lnTo>
                          <a:pt x="1341" y="192"/>
                        </a:lnTo>
                        <a:lnTo>
                          <a:pt x="1330" y="199"/>
                        </a:lnTo>
                        <a:lnTo>
                          <a:pt x="1318" y="205"/>
                        </a:lnTo>
                        <a:lnTo>
                          <a:pt x="1304" y="212"/>
                        </a:lnTo>
                        <a:lnTo>
                          <a:pt x="1289" y="218"/>
                        </a:lnTo>
                        <a:lnTo>
                          <a:pt x="1273" y="225"/>
                        </a:lnTo>
                        <a:lnTo>
                          <a:pt x="1255" y="231"/>
                        </a:lnTo>
                        <a:lnTo>
                          <a:pt x="1215" y="241"/>
                        </a:lnTo>
                        <a:lnTo>
                          <a:pt x="1171" y="252"/>
                        </a:lnTo>
                        <a:lnTo>
                          <a:pt x="1123" y="261"/>
                        </a:lnTo>
                        <a:lnTo>
                          <a:pt x="1070" y="271"/>
                        </a:lnTo>
                        <a:lnTo>
                          <a:pt x="1013" y="278"/>
                        </a:lnTo>
                        <a:lnTo>
                          <a:pt x="953" y="284"/>
                        </a:lnTo>
                        <a:lnTo>
                          <a:pt x="889" y="290"/>
                        </a:lnTo>
                        <a:lnTo>
                          <a:pt x="825" y="293"/>
                        </a:lnTo>
                        <a:lnTo>
                          <a:pt x="756" y="296"/>
                        </a:lnTo>
                        <a:lnTo>
                          <a:pt x="686" y="296"/>
                        </a:lnTo>
                        <a:lnTo>
                          <a:pt x="616" y="296"/>
                        </a:lnTo>
                        <a:lnTo>
                          <a:pt x="548" y="293"/>
                        </a:lnTo>
                        <a:lnTo>
                          <a:pt x="482" y="290"/>
                        </a:lnTo>
                        <a:lnTo>
                          <a:pt x="419" y="284"/>
                        </a:lnTo>
                        <a:lnTo>
                          <a:pt x="359" y="278"/>
                        </a:lnTo>
                        <a:lnTo>
                          <a:pt x="303" y="271"/>
                        </a:lnTo>
                        <a:lnTo>
                          <a:pt x="250" y="261"/>
                        </a:lnTo>
                        <a:lnTo>
                          <a:pt x="201" y="252"/>
                        </a:lnTo>
                        <a:lnTo>
                          <a:pt x="156" y="241"/>
                        </a:lnTo>
                        <a:lnTo>
                          <a:pt x="118" y="231"/>
                        </a:lnTo>
                        <a:lnTo>
                          <a:pt x="100" y="225"/>
                        </a:lnTo>
                        <a:lnTo>
                          <a:pt x="83" y="218"/>
                        </a:lnTo>
                        <a:lnTo>
                          <a:pt x="68" y="212"/>
                        </a:lnTo>
                        <a:lnTo>
                          <a:pt x="54" y="205"/>
                        </a:lnTo>
                        <a:lnTo>
                          <a:pt x="42" y="199"/>
                        </a:lnTo>
                        <a:lnTo>
                          <a:pt x="32" y="192"/>
                        </a:lnTo>
                        <a:lnTo>
                          <a:pt x="22" y="185"/>
                        </a:lnTo>
                        <a:lnTo>
                          <a:pt x="14" y="178"/>
                        </a:lnTo>
                        <a:lnTo>
                          <a:pt x="8" y="171"/>
                        </a:lnTo>
                        <a:lnTo>
                          <a:pt x="3" y="162"/>
                        </a:lnTo>
                        <a:lnTo>
                          <a:pt x="1" y="155"/>
                        </a:lnTo>
                        <a:lnTo>
                          <a:pt x="0" y="148"/>
                        </a:lnTo>
                        <a:lnTo>
                          <a:pt x="1" y="140"/>
                        </a:lnTo>
                        <a:lnTo>
                          <a:pt x="3" y="133"/>
                        </a:lnTo>
                        <a:lnTo>
                          <a:pt x="8" y="125"/>
                        </a:lnTo>
                        <a:lnTo>
                          <a:pt x="14" y="118"/>
                        </a:lnTo>
                        <a:lnTo>
                          <a:pt x="22" y="111"/>
                        </a:lnTo>
                        <a:lnTo>
                          <a:pt x="32" y="103"/>
                        </a:lnTo>
                        <a:lnTo>
                          <a:pt x="42" y="96"/>
                        </a:lnTo>
                        <a:lnTo>
                          <a:pt x="54" y="90"/>
                        </a:lnTo>
                        <a:lnTo>
                          <a:pt x="68" y="83"/>
                        </a:lnTo>
                        <a:lnTo>
                          <a:pt x="83" y="78"/>
                        </a:lnTo>
                        <a:lnTo>
                          <a:pt x="100" y="70"/>
                        </a:lnTo>
                        <a:lnTo>
                          <a:pt x="118" y="65"/>
                        </a:lnTo>
                        <a:lnTo>
                          <a:pt x="156" y="54"/>
                        </a:lnTo>
                        <a:lnTo>
                          <a:pt x="201" y="43"/>
                        </a:lnTo>
                        <a:lnTo>
                          <a:pt x="250" y="34"/>
                        </a:lnTo>
                        <a:lnTo>
                          <a:pt x="303" y="24"/>
                        </a:lnTo>
                        <a:lnTo>
                          <a:pt x="359" y="17"/>
                        </a:lnTo>
                        <a:lnTo>
                          <a:pt x="419" y="12"/>
                        </a:lnTo>
                        <a:lnTo>
                          <a:pt x="482" y="6"/>
                        </a:lnTo>
                        <a:lnTo>
                          <a:pt x="548" y="2"/>
                        </a:lnTo>
                        <a:lnTo>
                          <a:pt x="616" y="0"/>
                        </a:lnTo>
                        <a:lnTo>
                          <a:pt x="686" y="0"/>
                        </a:lnTo>
                        <a:close/>
                      </a:path>
                    </a:pathLst>
                  </a:custGeom>
                  <a:solidFill>
                    <a:srgbClr val="4AB9C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2" name="Google Shape;1835;p68">
                    <a:extLst>
                      <a:ext uri="{FF2B5EF4-FFF2-40B4-BE49-F238E27FC236}">
                        <a16:creationId xmlns:a16="http://schemas.microsoft.com/office/drawing/2014/main" id="{B39427BE-3C72-4846-3048-CFD419433D8B}"/>
                      </a:ext>
                    </a:extLst>
                  </p:cNvPr>
                  <p:cNvSpPr/>
                  <p:nvPr/>
                </p:nvSpPr>
                <p:spPr>
                  <a:xfrm>
                    <a:off x="6194425" y="-3316288"/>
                    <a:ext cx="685800" cy="131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8" h="247" extrusionOk="0">
                        <a:moveTo>
                          <a:pt x="649" y="0"/>
                        </a:moveTo>
                        <a:lnTo>
                          <a:pt x="716" y="0"/>
                        </a:lnTo>
                        <a:lnTo>
                          <a:pt x="779" y="2"/>
                        </a:lnTo>
                        <a:lnTo>
                          <a:pt x="842" y="5"/>
                        </a:lnTo>
                        <a:lnTo>
                          <a:pt x="902" y="9"/>
                        </a:lnTo>
                        <a:lnTo>
                          <a:pt x="959" y="14"/>
                        </a:lnTo>
                        <a:lnTo>
                          <a:pt x="1012" y="21"/>
                        </a:lnTo>
                        <a:lnTo>
                          <a:pt x="1062" y="28"/>
                        </a:lnTo>
                        <a:lnTo>
                          <a:pt x="1108" y="35"/>
                        </a:lnTo>
                        <a:lnTo>
                          <a:pt x="1149" y="45"/>
                        </a:lnTo>
                        <a:lnTo>
                          <a:pt x="1187" y="54"/>
                        </a:lnTo>
                        <a:lnTo>
                          <a:pt x="1219" y="65"/>
                        </a:lnTo>
                        <a:lnTo>
                          <a:pt x="1247" y="75"/>
                        </a:lnTo>
                        <a:lnTo>
                          <a:pt x="1258" y="81"/>
                        </a:lnTo>
                        <a:lnTo>
                          <a:pt x="1269" y="87"/>
                        </a:lnTo>
                        <a:lnTo>
                          <a:pt x="1278" y="93"/>
                        </a:lnTo>
                        <a:lnTo>
                          <a:pt x="1285" y="99"/>
                        </a:lnTo>
                        <a:lnTo>
                          <a:pt x="1291" y="105"/>
                        </a:lnTo>
                        <a:lnTo>
                          <a:pt x="1294" y="111"/>
                        </a:lnTo>
                        <a:lnTo>
                          <a:pt x="1297" y="117"/>
                        </a:lnTo>
                        <a:lnTo>
                          <a:pt x="1298" y="124"/>
                        </a:lnTo>
                        <a:lnTo>
                          <a:pt x="1297" y="130"/>
                        </a:lnTo>
                        <a:lnTo>
                          <a:pt x="1294" y="137"/>
                        </a:lnTo>
                        <a:lnTo>
                          <a:pt x="1291" y="143"/>
                        </a:lnTo>
                        <a:lnTo>
                          <a:pt x="1285" y="148"/>
                        </a:lnTo>
                        <a:lnTo>
                          <a:pt x="1278" y="154"/>
                        </a:lnTo>
                        <a:lnTo>
                          <a:pt x="1269" y="160"/>
                        </a:lnTo>
                        <a:lnTo>
                          <a:pt x="1258" y="166"/>
                        </a:lnTo>
                        <a:lnTo>
                          <a:pt x="1247" y="172"/>
                        </a:lnTo>
                        <a:lnTo>
                          <a:pt x="1219" y="183"/>
                        </a:lnTo>
                        <a:lnTo>
                          <a:pt x="1187" y="193"/>
                        </a:lnTo>
                        <a:lnTo>
                          <a:pt x="1149" y="203"/>
                        </a:lnTo>
                        <a:lnTo>
                          <a:pt x="1108" y="211"/>
                        </a:lnTo>
                        <a:lnTo>
                          <a:pt x="1062" y="219"/>
                        </a:lnTo>
                        <a:lnTo>
                          <a:pt x="1012" y="226"/>
                        </a:lnTo>
                        <a:lnTo>
                          <a:pt x="959" y="233"/>
                        </a:lnTo>
                        <a:lnTo>
                          <a:pt x="902" y="238"/>
                        </a:lnTo>
                        <a:lnTo>
                          <a:pt x="842" y="242"/>
                        </a:lnTo>
                        <a:lnTo>
                          <a:pt x="779" y="245"/>
                        </a:lnTo>
                        <a:lnTo>
                          <a:pt x="716" y="247"/>
                        </a:lnTo>
                        <a:lnTo>
                          <a:pt x="649" y="247"/>
                        </a:lnTo>
                        <a:lnTo>
                          <a:pt x="583" y="247"/>
                        </a:lnTo>
                        <a:lnTo>
                          <a:pt x="518" y="245"/>
                        </a:lnTo>
                        <a:lnTo>
                          <a:pt x="456" y="242"/>
                        </a:lnTo>
                        <a:lnTo>
                          <a:pt x="396" y="238"/>
                        </a:lnTo>
                        <a:lnTo>
                          <a:pt x="340" y="233"/>
                        </a:lnTo>
                        <a:lnTo>
                          <a:pt x="287" y="226"/>
                        </a:lnTo>
                        <a:lnTo>
                          <a:pt x="236" y="219"/>
                        </a:lnTo>
                        <a:lnTo>
                          <a:pt x="190" y="211"/>
                        </a:lnTo>
                        <a:lnTo>
                          <a:pt x="149" y="203"/>
                        </a:lnTo>
                        <a:lnTo>
                          <a:pt x="111" y="193"/>
                        </a:lnTo>
                        <a:lnTo>
                          <a:pt x="78" y="183"/>
                        </a:lnTo>
                        <a:lnTo>
                          <a:pt x="51" y="172"/>
                        </a:lnTo>
                        <a:lnTo>
                          <a:pt x="39" y="166"/>
                        </a:lnTo>
                        <a:lnTo>
                          <a:pt x="30" y="160"/>
                        </a:lnTo>
                        <a:lnTo>
                          <a:pt x="20" y="154"/>
                        </a:lnTo>
                        <a:lnTo>
                          <a:pt x="13" y="148"/>
                        </a:lnTo>
                        <a:lnTo>
                          <a:pt x="7" y="143"/>
                        </a:lnTo>
                        <a:lnTo>
                          <a:pt x="4" y="137"/>
                        </a:lnTo>
                        <a:lnTo>
                          <a:pt x="2" y="130"/>
                        </a:lnTo>
                        <a:lnTo>
                          <a:pt x="0" y="124"/>
                        </a:lnTo>
                        <a:lnTo>
                          <a:pt x="2" y="117"/>
                        </a:lnTo>
                        <a:lnTo>
                          <a:pt x="4" y="111"/>
                        </a:lnTo>
                        <a:lnTo>
                          <a:pt x="7" y="105"/>
                        </a:lnTo>
                        <a:lnTo>
                          <a:pt x="13" y="99"/>
                        </a:lnTo>
                        <a:lnTo>
                          <a:pt x="20" y="93"/>
                        </a:lnTo>
                        <a:lnTo>
                          <a:pt x="30" y="87"/>
                        </a:lnTo>
                        <a:lnTo>
                          <a:pt x="39" y="81"/>
                        </a:lnTo>
                        <a:lnTo>
                          <a:pt x="51" y="75"/>
                        </a:lnTo>
                        <a:lnTo>
                          <a:pt x="78" y="65"/>
                        </a:lnTo>
                        <a:lnTo>
                          <a:pt x="111" y="54"/>
                        </a:lnTo>
                        <a:lnTo>
                          <a:pt x="149" y="45"/>
                        </a:lnTo>
                        <a:lnTo>
                          <a:pt x="190" y="35"/>
                        </a:lnTo>
                        <a:lnTo>
                          <a:pt x="236" y="28"/>
                        </a:lnTo>
                        <a:lnTo>
                          <a:pt x="287" y="21"/>
                        </a:lnTo>
                        <a:lnTo>
                          <a:pt x="340" y="14"/>
                        </a:lnTo>
                        <a:lnTo>
                          <a:pt x="396" y="9"/>
                        </a:lnTo>
                        <a:lnTo>
                          <a:pt x="456" y="5"/>
                        </a:lnTo>
                        <a:lnTo>
                          <a:pt x="518" y="2"/>
                        </a:lnTo>
                        <a:lnTo>
                          <a:pt x="583" y="0"/>
                        </a:lnTo>
                        <a:lnTo>
                          <a:pt x="649" y="0"/>
                        </a:lnTo>
                        <a:close/>
                      </a:path>
                    </a:pathLst>
                  </a:custGeom>
                  <a:solidFill>
                    <a:srgbClr val="4B4B4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366" name="Google Shape;1836;p68">
                <a:extLst>
                  <a:ext uri="{FF2B5EF4-FFF2-40B4-BE49-F238E27FC236}">
                    <a16:creationId xmlns:a16="http://schemas.microsoft.com/office/drawing/2014/main" id="{1BF7AD10-E2C9-E2A1-0497-C18CD4C4BB57}"/>
                  </a:ext>
                </a:extLst>
              </p:cNvPr>
              <p:cNvSpPr txBox="1"/>
              <p:nvPr/>
            </p:nvSpPr>
            <p:spPr>
              <a:xfrm>
                <a:off x="2866069" y="5486742"/>
                <a:ext cx="92696" cy="615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"/>
                  <a:buFont typeface="Arial"/>
                  <a:buNone/>
                </a:pPr>
                <a:r>
                  <a:rPr lang="en-US" sz="400" b="1" i="0" u="none" strike="noStrike" cap="none">
                    <a:solidFill>
                      <a:srgbClr val="3F3F3F"/>
                    </a:solidFill>
                    <a:latin typeface="Roboto"/>
                    <a:ea typeface="Roboto"/>
                    <a:cs typeface="Roboto"/>
                    <a:sym typeface="Roboto"/>
                  </a:rPr>
                  <a:t>WN</a:t>
                </a:r>
                <a:endParaRPr sz="400" b="1" i="0" u="none" strike="noStrike" cap="none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69" name="Google Shape;1837;p68">
              <a:extLst>
                <a:ext uri="{FF2B5EF4-FFF2-40B4-BE49-F238E27FC236}">
                  <a16:creationId xmlns:a16="http://schemas.microsoft.com/office/drawing/2014/main" id="{BC8C213F-754A-63B6-A55D-8A17DC98FC4C}"/>
                </a:ext>
              </a:extLst>
            </p:cNvPr>
            <p:cNvGrpSpPr/>
            <p:nvPr/>
          </p:nvGrpSpPr>
          <p:grpSpPr>
            <a:xfrm>
              <a:off x="7958008" y="2716051"/>
              <a:ext cx="480125" cy="728165"/>
              <a:chOff x="2700529" y="5095926"/>
              <a:chExt cx="376960" cy="452371"/>
            </a:xfrm>
          </p:grpSpPr>
          <p:grpSp>
            <p:nvGrpSpPr>
              <p:cNvPr id="338" name="Google Shape;1838;p68">
                <a:extLst>
                  <a:ext uri="{FF2B5EF4-FFF2-40B4-BE49-F238E27FC236}">
                    <a16:creationId xmlns:a16="http://schemas.microsoft.com/office/drawing/2014/main" id="{53AE6F76-04EC-8CFF-5D23-8AA5442E591D}"/>
                  </a:ext>
                </a:extLst>
              </p:cNvPr>
              <p:cNvGrpSpPr/>
              <p:nvPr/>
            </p:nvGrpSpPr>
            <p:grpSpPr>
              <a:xfrm>
                <a:off x="2700529" y="5095926"/>
                <a:ext cx="376960" cy="448655"/>
                <a:chOff x="2939671" y="4395131"/>
                <a:chExt cx="376960" cy="448655"/>
              </a:xfrm>
            </p:grpSpPr>
            <p:grpSp>
              <p:nvGrpSpPr>
                <p:cNvPr id="340" name="Google Shape;1839;p68">
                  <a:extLst>
                    <a:ext uri="{FF2B5EF4-FFF2-40B4-BE49-F238E27FC236}">
                      <a16:creationId xmlns:a16="http://schemas.microsoft.com/office/drawing/2014/main" id="{6260958D-9AB6-1245-E84E-6344F73308ED}"/>
                    </a:ext>
                  </a:extLst>
                </p:cNvPr>
                <p:cNvGrpSpPr/>
                <p:nvPr/>
              </p:nvGrpSpPr>
              <p:grpSpPr>
                <a:xfrm>
                  <a:off x="3040778" y="4395131"/>
                  <a:ext cx="275853" cy="376767"/>
                  <a:chOff x="3040778" y="4395131"/>
                  <a:chExt cx="275853" cy="376767"/>
                </a:xfrm>
              </p:grpSpPr>
              <p:sp>
                <p:nvSpPr>
                  <p:cNvPr id="356" name="Google Shape;1840;p68">
                    <a:extLst>
                      <a:ext uri="{FF2B5EF4-FFF2-40B4-BE49-F238E27FC236}">
                        <a16:creationId xmlns:a16="http://schemas.microsoft.com/office/drawing/2014/main" id="{C684EDE1-6DAD-28F6-397C-288DDC126E58}"/>
                      </a:ext>
                    </a:extLst>
                  </p:cNvPr>
                  <p:cNvSpPr/>
                  <p:nvPr/>
                </p:nvSpPr>
                <p:spPr>
                  <a:xfrm>
                    <a:off x="3040778" y="4395131"/>
                    <a:ext cx="275853" cy="3767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35" h="7147" extrusionOk="0">
                        <a:moveTo>
                          <a:pt x="3501" y="0"/>
                        </a:moveTo>
                        <a:lnTo>
                          <a:pt x="0" y="2049"/>
                        </a:lnTo>
                        <a:lnTo>
                          <a:pt x="16" y="6095"/>
                        </a:lnTo>
                        <a:lnTo>
                          <a:pt x="1785" y="7147"/>
                        </a:lnTo>
                        <a:lnTo>
                          <a:pt x="5199" y="5045"/>
                        </a:lnTo>
                        <a:lnTo>
                          <a:pt x="5235" y="981"/>
                        </a:lnTo>
                        <a:lnTo>
                          <a:pt x="3501" y="0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7" name="Google Shape;1841;p68">
                    <a:extLst>
                      <a:ext uri="{FF2B5EF4-FFF2-40B4-BE49-F238E27FC236}">
                        <a16:creationId xmlns:a16="http://schemas.microsoft.com/office/drawing/2014/main" id="{54956E04-E43A-51ED-9EF8-AF170D6A6493}"/>
                      </a:ext>
                    </a:extLst>
                  </p:cNvPr>
                  <p:cNvSpPr/>
                  <p:nvPr/>
                </p:nvSpPr>
                <p:spPr>
                  <a:xfrm>
                    <a:off x="3134100" y="4449542"/>
                    <a:ext cx="182531" cy="322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64" h="6117" extrusionOk="0">
                        <a:moveTo>
                          <a:pt x="0" y="6107"/>
                        </a:moveTo>
                        <a:lnTo>
                          <a:pt x="15" y="6117"/>
                        </a:lnTo>
                        <a:lnTo>
                          <a:pt x="3429" y="4015"/>
                        </a:lnTo>
                        <a:lnTo>
                          <a:pt x="3464" y="0"/>
                        </a:lnTo>
                        <a:lnTo>
                          <a:pt x="15" y="2053"/>
                        </a:lnTo>
                        <a:lnTo>
                          <a:pt x="0" y="610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494949"/>
                      </a:gs>
                      <a:gs pos="50000">
                        <a:srgbClr val="6A6A6A"/>
                      </a:gs>
                      <a:gs pos="100000">
                        <a:srgbClr val="7F7F7F"/>
                      </a:gs>
                    </a:gsLst>
                    <a:lin ang="135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8" name="Google Shape;1842;p68">
                    <a:extLst>
                      <a:ext uri="{FF2B5EF4-FFF2-40B4-BE49-F238E27FC236}">
                        <a16:creationId xmlns:a16="http://schemas.microsoft.com/office/drawing/2014/main" id="{A27F0539-EB56-0ADE-705C-FA1EDCB87272}"/>
                      </a:ext>
                    </a:extLst>
                  </p:cNvPr>
                  <p:cNvSpPr/>
                  <p:nvPr/>
                </p:nvSpPr>
                <p:spPr>
                  <a:xfrm>
                    <a:off x="3040778" y="4495729"/>
                    <a:ext cx="108823" cy="2761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66" h="5241" extrusionOk="0">
                        <a:moveTo>
                          <a:pt x="244" y="0"/>
                        </a:moveTo>
                        <a:lnTo>
                          <a:pt x="0" y="143"/>
                        </a:lnTo>
                        <a:lnTo>
                          <a:pt x="16" y="4189"/>
                        </a:lnTo>
                        <a:lnTo>
                          <a:pt x="1785" y="5241"/>
                        </a:lnTo>
                        <a:lnTo>
                          <a:pt x="2066" y="5068"/>
                        </a:lnTo>
                        <a:lnTo>
                          <a:pt x="2066" y="984"/>
                        </a:lnTo>
                        <a:lnTo>
                          <a:pt x="24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2F2F2"/>
                      </a:gs>
                      <a:gs pos="35000">
                        <a:srgbClr val="C3C3C3"/>
                      </a:gs>
                      <a:gs pos="40000">
                        <a:srgbClr val="F2F2F2"/>
                      </a:gs>
                      <a:gs pos="100000">
                        <a:srgbClr val="D8D8D8"/>
                      </a:gs>
                    </a:gsLst>
                    <a:lin ang="36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9" name="Google Shape;1843;p68">
                    <a:extLst>
                      <a:ext uri="{FF2B5EF4-FFF2-40B4-BE49-F238E27FC236}">
                        <a16:creationId xmlns:a16="http://schemas.microsoft.com/office/drawing/2014/main" id="{BDE0FEB5-E89A-0C99-E47F-FF61F1BDE382}"/>
                      </a:ext>
                    </a:extLst>
                  </p:cNvPr>
                  <p:cNvSpPr/>
                  <p:nvPr/>
                </p:nvSpPr>
                <p:spPr>
                  <a:xfrm>
                    <a:off x="3040778" y="4503005"/>
                    <a:ext cx="94904" cy="2688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3" h="5103" extrusionOk="0">
                        <a:moveTo>
                          <a:pt x="10" y="0"/>
                        </a:moveTo>
                        <a:lnTo>
                          <a:pt x="0" y="5"/>
                        </a:lnTo>
                        <a:lnTo>
                          <a:pt x="16" y="4051"/>
                        </a:lnTo>
                        <a:lnTo>
                          <a:pt x="1785" y="5103"/>
                        </a:lnTo>
                        <a:lnTo>
                          <a:pt x="1786" y="5102"/>
                        </a:lnTo>
                        <a:lnTo>
                          <a:pt x="1803" y="1039"/>
                        </a:lnTo>
                        <a:lnTo>
                          <a:pt x="1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7F7F7F"/>
                      </a:gs>
                      <a:gs pos="12000">
                        <a:srgbClr val="7F7F7F"/>
                      </a:gs>
                      <a:gs pos="100000">
                        <a:srgbClr val="A5A5A5"/>
                      </a:gs>
                    </a:gsLst>
                    <a:lin ang="72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0" name="Google Shape;1844;p68">
                    <a:extLst>
                      <a:ext uri="{FF2B5EF4-FFF2-40B4-BE49-F238E27FC236}">
                        <a16:creationId xmlns:a16="http://schemas.microsoft.com/office/drawing/2014/main" id="{9E58C051-C1C0-81AD-05B0-1C08765655DB}"/>
                      </a:ext>
                    </a:extLst>
                  </p:cNvPr>
                  <p:cNvSpPr/>
                  <p:nvPr/>
                </p:nvSpPr>
                <p:spPr>
                  <a:xfrm>
                    <a:off x="3052483" y="4534955"/>
                    <a:ext cx="68330" cy="582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6" h="1102" extrusionOk="0">
                        <a:moveTo>
                          <a:pt x="0" y="0"/>
                        </a:moveTo>
                        <a:lnTo>
                          <a:pt x="1296" y="752"/>
                        </a:lnTo>
                        <a:lnTo>
                          <a:pt x="1296" y="1102"/>
                        </a:lnTo>
                        <a:lnTo>
                          <a:pt x="0" y="35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333333"/>
                      </a:gs>
                      <a:gs pos="50000">
                        <a:srgbClr val="4A4A4A"/>
                      </a:gs>
                      <a:gs pos="100000">
                        <a:srgbClr val="595959"/>
                      </a:gs>
                    </a:gsLst>
                    <a:lin ang="162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1" name="Google Shape;1845;p68">
                    <a:extLst>
                      <a:ext uri="{FF2B5EF4-FFF2-40B4-BE49-F238E27FC236}">
                        <a16:creationId xmlns:a16="http://schemas.microsoft.com/office/drawing/2014/main" id="{7E8EAF56-655F-CBD0-4EC0-F73C99A0653B}"/>
                      </a:ext>
                    </a:extLst>
                  </p:cNvPr>
                  <p:cNvSpPr/>
                  <p:nvPr/>
                </p:nvSpPr>
                <p:spPr>
                  <a:xfrm>
                    <a:off x="3102782" y="4589999"/>
                    <a:ext cx="18032" cy="15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6" h="294" extrusionOk="0">
                        <a:moveTo>
                          <a:pt x="0" y="0"/>
                        </a:moveTo>
                        <a:lnTo>
                          <a:pt x="346" y="201"/>
                        </a:lnTo>
                        <a:lnTo>
                          <a:pt x="346" y="294"/>
                        </a:lnTo>
                        <a:lnTo>
                          <a:pt x="0" y="9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333333"/>
                      </a:gs>
                      <a:gs pos="50000">
                        <a:srgbClr val="4A4A4A"/>
                      </a:gs>
                      <a:gs pos="100000">
                        <a:srgbClr val="595959"/>
                      </a:gs>
                    </a:gsLst>
                    <a:lin ang="162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2" name="Google Shape;1846;p68">
                    <a:extLst>
                      <a:ext uri="{FF2B5EF4-FFF2-40B4-BE49-F238E27FC236}">
                        <a16:creationId xmlns:a16="http://schemas.microsoft.com/office/drawing/2014/main" id="{B68C95A5-4533-944E-B5CB-EE4394ECDD4C}"/>
                      </a:ext>
                    </a:extLst>
                  </p:cNvPr>
                  <p:cNvSpPr/>
                  <p:nvPr/>
                </p:nvSpPr>
                <p:spPr>
                  <a:xfrm>
                    <a:off x="3063238" y="4615738"/>
                    <a:ext cx="43972" cy="449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2" h="853" extrusionOk="0">
                        <a:moveTo>
                          <a:pt x="416" y="10"/>
                        </a:moveTo>
                        <a:lnTo>
                          <a:pt x="438" y="15"/>
                        </a:lnTo>
                        <a:lnTo>
                          <a:pt x="459" y="22"/>
                        </a:lnTo>
                        <a:lnTo>
                          <a:pt x="479" y="30"/>
                        </a:lnTo>
                        <a:lnTo>
                          <a:pt x="500" y="37"/>
                        </a:lnTo>
                        <a:lnTo>
                          <a:pt x="520" y="47"/>
                        </a:lnTo>
                        <a:lnTo>
                          <a:pt x="540" y="57"/>
                        </a:lnTo>
                        <a:lnTo>
                          <a:pt x="559" y="68"/>
                        </a:lnTo>
                        <a:lnTo>
                          <a:pt x="577" y="79"/>
                        </a:lnTo>
                        <a:lnTo>
                          <a:pt x="596" y="93"/>
                        </a:lnTo>
                        <a:lnTo>
                          <a:pt x="614" y="106"/>
                        </a:lnTo>
                        <a:lnTo>
                          <a:pt x="632" y="119"/>
                        </a:lnTo>
                        <a:lnTo>
                          <a:pt x="648" y="135"/>
                        </a:lnTo>
                        <a:lnTo>
                          <a:pt x="665" y="149"/>
                        </a:lnTo>
                        <a:lnTo>
                          <a:pt x="680" y="166"/>
                        </a:lnTo>
                        <a:lnTo>
                          <a:pt x="696" y="182"/>
                        </a:lnTo>
                        <a:lnTo>
                          <a:pt x="710" y="199"/>
                        </a:lnTo>
                        <a:lnTo>
                          <a:pt x="724" y="217"/>
                        </a:lnTo>
                        <a:lnTo>
                          <a:pt x="737" y="235"/>
                        </a:lnTo>
                        <a:lnTo>
                          <a:pt x="749" y="253"/>
                        </a:lnTo>
                        <a:lnTo>
                          <a:pt x="760" y="272"/>
                        </a:lnTo>
                        <a:lnTo>
                          <a:pt x="771" y="292"/>
                        </a:lnTo>
                        <a:lnTo>
                          <a:pt x="781" y="311"/>
                        </a:lnTo>
                        <a:lnTo>
                          <a:pt x="791" y="332"/>
                        </a:lnTo>
                        <a:lnTo>
                          <a:pt x="799" y="352"/>
                        </a:lnTo>
                        <a:lnTo>
                          <a:pt x="807" y="373"/>
                        </a:lnTo>
                        <a:lnTo>
                          <a:pt x="813" y="393"/>
                        </a:lnTo>
                        <a:lnTo>
                          <a:pt x="819" y="414"/>
                        </a:lnTo>
                        <a:lnTo>
                          <a:pt x="823" y="435"/>
                        </a:lnTo>
                        <a:lnTo>
                          <a:pt x="827" y="457"/>
                        </a:lnTo>
                        <a:lnTo>
                          <a:pt x="830" y="478"/>
                        </a:lnTo>
                        <a:lnTo>
                          <a:pt x="831" y="499"/>
                        </a:lnTo>
                        <a:lnTo>
                          <a:pt x="832" y="522"/>
                        </a:lnTo>
                        <a:lnTo>
                          <a:pt x="831" y="543"/>
                        </a:lnTo>
                        <a:lnTo>
                          <a:pt x="830" y="564"/>
                        </a:lnTo>
                        <a:lnTo>
                          <a:pt x="827" y="584"/>
                        </a:lnTo>
                        <a:lnTo>
                          <a:pt x="823" y="604"/>
                        </a:lnTo>
                        <a:lnTo>
                          <a:pt x="819" y="622"/>
                        </a:lnTo>
                        <a:lnTo>
                          <a:pt x="813" y="641"/>
                        </a:lnTo>
                        <a:lnTo>
                          <a:pt x="807" y="659"/>
                        </a:lnTo>
                        <a:lnTo>
                          <a:pt x="799" y="676"/>
                        </a:lnTo>
                        <a:lnTo>
                          <a:pt x="791" y="692"/>
                        </a:lnTo>
                        <a:lnTo>
                          <a:pt x="781" y="708"/>
                        </a:lnTo>
                        <a:lnTo>
                          <a:pt x="771" y="723"/>
                        </a:lnTo>
                        <a:lnTo>
                          <a:pt x="760" y="738"/>
                        </a:lnTo>
                        <a:lnTo>
                          <a:pt x="749" y="751"/>
                        </a:lnTo>
                        <a:lnTo>
                          <a:pt x="737" y="764"/>
                        </a:lnTo>
                        <a:lnTo>
                          <a:pt x="724" y="777"/>
                        </a:lnTo>
                        <a:lnTo>
                          <a:pt x="710" y="788"/>
                        </a:lnTo>
                        <a:lnTo>
                          <a:pt x="696" y="798"/>
                        </a:lnTo>
                        <a:lnTo>
                          <a:pt x="680" y="808"/>
                        </a:lnTo>
                        <a:lnTo>
                          <a:pt x="665" y="816"/>
                        </a:lnTo>
                        <a:lnTo>
                          <a:pt x="648" y="824"/>
                        </a:lnTo>
                        <a:lnTo>
                          <a:pt x="632" y="831"/>
                        </a:lnTo>
                        <a:lnTo>
                          <a:pt x="614" y="837"/>
                        </a:lnTo>
                        <a:lnTo>
                          <a:pt x="596" y="842"/>
                        </a:lnTo>
                        <a:lnTo>
                          <a:pt x="577" y="846"/>
                        </a:lnTo>
                        <a:lnTo>
                          <a:pt x="559" y="850"/>
                        </a:lnTo>
                        <a:lnTo>
                          <a:pt x="540" y="852"/>
                        </a:lnTo>
                        <a:lnTo>
                          <a:pt x="520" y="853"/>
                        </a:lnTo>
                        <a:lnTo>
                          <a:pt x="500" y="853"/>
                        </a:lnTo>
                        <a:lnTo>
                          <a:pt x="479" y="852"/>
                        </a:lnTo>
                        <a:lnTo>
                          <a:pt x="459" y="850"/>
                        </a:lnTo>
                        <a:lnTo>
                          <a:pt x="438" y="846"/>
                        </a:lnTo>
                        <a:lnTo>
                          <a:pt x="416" y="842"/>
                        </a:lnTo>
                        <a:lnTo>
                          <a:pt x="395" y="836"/>
                        </a:lnTo>
                        <a:lnTo>
                          <a:pt x="374" y="830"/>
                        </a:lnTo>
                        <a:lnTo>
                          <a:pt x="353" y="823"/>
                        </a:lnTo>
                        <a:lnTo>
                          <a:pt x="333" y="814"/>
                        </a:lnTo>
                        <a:lnTo>
                          <a:pt x="312" y="805"/>
                        </a:lnTo>
                        <a:lnTo>
                          <a:pt x="293" y="795"/>
                        </a:lnTo>
                        <a:lnTo>
                          <a:pt x="273" y="784"/>
                        </a:lnTo>
                        <a:lnTo>
                          <a:pt x="254" y="772"/>
                        </a:lnTo>
                        <a:lnTo>
                          <a:pt x="235" y="760"/>
                        </a:lnTo>
                        <a:lnTo>
                          <a:pt x="217" y="747"/>
                        </a:lnTo>
                        <a:lnTo>
                          <a:pt x="201" y="732"/>
                        </a:lnTo>
                        <a:lnTo>
                          <a:pt x="183" y="718"/>
                        </a:lnTo>
                        <a:lnTo>
                          <a:pt x="168" y="702"/>
                        </a:lnTo>
                        <a:lnTo>
                          <a:pt x="151" y="687"/>
                        </a:lnTo>
                        <a:lnTo>
                          <a:pt x="137" y="670"/>
                        </a:lnTo>
                        <a:lnTo>
                          <a:pt x="122" y="652"/>
                        </a:lnTo>
                        <a:lnTo>
                          <a:pt x="108" y="635"/>
                        </a:lnTo>
                        <a:lnTo>
                          <a:pt x="96" y="617"/>
                        </a:lnTo>
                        <a:lnTo>
                          <a:pt x="82" y="598"/>
                        </a:lnTo>
                        <a:lnTo>
                          <a:pt x="71" y="579"/>
                        </a:lnTo>
                        <a:lnTo>
                          <a:pt x="60" y="560"/>
                        </a:lnTo>
                        <a:lnTo>
                          <a:pt x="50" y="540"/>
                        </a:lnTo>
                        <a:lnTo>
                          <a:pt x="41" y="521"/>
                        </a:lnTo>
                        <a:lnTo>
                          <a:pt x="32" y="499"/>
                        </a:lnTo>
                        <a:lnTo>
                          <a:pt x="26" y="479"/>
                        </a:lnTo>
                        <a:lnTo>
                          <a:pt x="19" y="458"/>
                        </a:lnTo>
                        <a:lnTo>
                          <a:pt x="14" y="437"/>
                        </a:lnTo>
                        <a:lnTo>
                          <a:pt x="8" y="416"/>
                        </a:lnTo>
                        <a:lnTo>
                          <a:pt x="5" y="395"/>
                        </a:lnTo>
                        <a:lnTo>
                          <a:pt x="2" y="373"/>
                        </a:lnTo>
                        <a:lnTo>
                          <a:pt x="0" y="352"/>
                        </a:lnTo>
                        <a:lnTo>
                          <a:pt x="0" y="331"/>
                        </a:lnTo>
                        <a:lnTo>
                          <a:pt x="0" y="309"/>
                        </a:lnTo>
                        <a:lnTo>
                          <a:pt x="2" y="289"/>
                        </a:lnTo>
                        <a:lnTo>
                          <a:pt x="5" y="268"/>
                        </a:lnTo>
                        <a:lnTo>
                          <a:pt x="8" y="249"/>
                        </a:lnTo>
                        <a:lnTo>
                          <a:pt x="14" y="230"/>
                        </a:lnTo>
                        <a:lnTo>
                          <a:pt x="19" y="211"/>
                        </a:lnTo>
                        <a:lnTo>
                          <a:pt x="26" y="194"/>
                        </a:lnTo>
                        <a:lnTo>
                          <a:pt x="32" y="176"/>
                        </a:lnTo>
                        <a:lnTo>
                          <a:pt x="41" y="159"/>
                        </a:lnTo>
                        <a:lnTo>
                          <a:pt x="50" y="144"/>
                        </a:lnTo>
                        <a:lnTo>
                          <a:pt x="60" y="128"/>
                        </a:lnTo>
                        <a:lnTo>
                          <a:pt x="71" y="114"/>
                        </a:lnTo>
                        <a:lnTo>
                          <a:pt x="82" y="100"/>
                        </a:lnTo>
                        <a:lnTo>
                          <a:pt x="96" y="87"/>
                        </a:lnTo>
                        <a:lnTo>
                          <a:pt x="108" y="76"/>
                        </a:lnTo>
                        <a:lnTo>
                          <a:pt x="122" y="64"/>
                        </a:lnTo>
                        <a:lnTo>
                          <a:pt x="137" y="54"/>
                        </a:lnTo>
                        <a:lnTo>
                          <a:pt x="151" y="44"/>
                        </a:lnTo>
                        <a:lnTo>
                          <a:pt x="168" y="35"/>
                        </a:lnTo>
                        <a:lnTo>
                          <a:pt x="183" y="27"/>
                        </a:lnTo>
                        <a:lnTo>
                          <a:pt x="201" y="21"/>
                        </a:lnTo>
                        <a:lnTo>
                          <a:pt x="217" y="15"/>
                        </a:lnTo>
                        <a:lnTo>
                          <a:pt x="235" y="10"/>
                        </a:lnTo>
                        <a:lnTo>
                          <a:pt x="254" y="5"/>
                        </a:lnTo>
                        <a:lnTo>
                          <a:pt x="273" y="2"/>
                        </a:lnTo>
                        <a:lnTo>
                          <a:pt x="293" y="1"/>
                        </a:lnTo>
                        <a:lnTo>
                          <a:pt x="312" y="0"/>
                        </a:lnTo>
                        <a:lnTo>
                          <a:pt x="333" y="0"/>
                        </a:lnTo>
                        <a:lnTo>
                          <a:pt x="353" y="1"/>
                        </a:lnTo>
                        <a:lnTo>
                          <a:pt x="374" y="2"/>
                        </a:lnTo>
                        <a:lnTo>
                          <a:pt x="395" y="5"/>
                        </a:lnTo>
                        <a:lnTo>
                          <a:pt x="416" y="10"/>
                        </a:lnTo>
                        <a:close/>
                      </a:path>
                    </a:pathLst>
                  </a:cu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3" name="Google Shape;1847;p68">
                    <a:extLst>
                      <a:ext uri="{FF2B5EF4-FFF2-40B4-BE49-F238E27FC236}">
                        <a16:creationId xmlns:a16="http://schemas.microsoft.com/office/drawing/2014/main" id="{9DEA81B2-CAF0-4F1F-9946-8724DF04EE87}"/>
                      </a:ext>
                    </a:extLst>
                  </p:cNvPr>
                  <p:cNvSpPr/>
                  <p:nvPr/>
                </p:nvSpPr>
                <p:spPr>
                  <a:xfrm>
                    <a:off x="3073994" y="4626493"/>
                    <a:ext cx="22461" cy="234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9" h="440" extrusionOk="0">
                        <a:moveTo>
                          <a:pt x="214" y="5"/>
                        </a:moveTo>
                        <a:lnTo>
                          <a:pt x="236" y="12"/>
                        </a:lnTo>
                        <a:lnTo>
                          <a:pt x="257" y="20"/>
                        </a:lnTo>
                        <a:lnTo>
                          <a:pt x="278" y="30"/>
                        </a:lnTo>
                        <a:lnTo>
                          <a:pt x="297" y="42"/>
                        </a:lnTo>
                        <a:lnTo>
                          <a:pt x="316" y="55"/>
                        </a:lnTo>
                        <a:lnTo>
                          <a:pt x="333" y="70"/>
                        </a:lnTo>
                        <a:lnTo>
                          <a:pt x="350" y="86"/>
                        </a:lnTo>
                        <a:lnTo>
                          <a:pt x="365" y="103"/>
                        </a:lnTo>
                        <a:lnTo>
                          <a:pt x="379" y="122"/>
                        </a:lnTo>
                        <a:lnTo>
                          <a:pt x="392" y="141"/>
                        </a:lnTo>
                        <a:lnTo>
                          <a:pt x="402" y="162"/>
                        </a:lnTo>
                        <a:lnTo>
                          <a:pt x="411" y="182"/>
                        </a:lnTo>
                        <a:lnTo>
                          <a:pt x="419" y="204"/>
                        </a:lnTo>
                        <a:lnTo>
                          <a:pt x="424" y="225"/>
                        </a:lnTo>
                        <a:lnTo>
                          <a:pt x="427" y="247"/>
                        </a:lnTo>
                        <a:lnTo>
                          <a:pt x="429" y="269"/>
                        </a:lnTo>
                        <a:lnTo>
                          <a:pt x="427" y="280"/>
                        </a:lnTo>
                        <a:lnTo>
                          <a:pt x="427" y="291"/>
                        </a:lnTo>
                        <a:lnTo>
                          <a:pt x="425" y="301"/>
                        </a:lnTo>
                        <a:lnTo>
                          <a:pt x="424" y="311"/>
                        </a:lnTo>
                        <a:lnTo>
                          <a:pt x="421" y="321"/>
                        </a:lnTo>
                        <a:lnTo>
                          <a:pt x="419" y="331"/>
                        </a:lnTo>
                        <a:lnTo>
                          <a:pt x="415" y="340"/>
                        </a:lnTo>
                        <a:lnTo>
                          <a:pt x="411" y="349"/>
                        </a:lnTo>
                        <a:lnTo>
                          <a:pt x="402" y="365"/>
                        </a:lnTo>
                        <a:lnTo>
                          <a:pt x="392" y="381"/>
                        </a:lnTo>
                        <a:lnTo>
                          <a:pt x="379" y="394"/>
                        </a:lnTo>
                        <a:lnTo>
                          <a:pt x="365" y="406"/>
                        </a:lnTo>
                        <a:lnTo>
                          <a:pt x="350" y="416"/>
                        </a:lnTo>
                        <a:lnTo>
                          <a:pt x="333" y="425"/>
                        </a:lnTo>
                        <a:lnTo>
                          <a:pt x="316" y="432"/>
                        </a:lnTo>
                        <a:lnTo>
                          <a:pt x="297" y="436"/>
                        </a:lnTo>
                        <a:lnTo>
                          <a:pt x="278" y="440"/>
                        </a:lnTo>
                        <a:lnTo>
                          <a:pt x="257" y="440"/>
                        </a:lnTo>
                        <a:lnTo>
                          <a:pt x="236" y="439"/>
                        </a:lnTo>
                        <a:lnTo>
                          <a:pt x="214" y="434"/>
                        </a:lnTo>
                        <a:lnTo>
                          <a:pt x="192" y="429"/>
                        </a:lnTo>
                        <a:lnTo>
                          <a:pt x="170" y="420"/>
                        </a:lnTo>
                        <a:lnTo>
                          <a:pt x="151" y="410"/>
                        </a:lnTo>
                        <a:lnTo>
                          <a:pt x="131" y="399"/>
                        </a:lnTo>
                        <a:lnTo>
                          <a:pt x="112" y="385"/>
                        </a:lnTo>
                        <a:lnTo>
                          <a:pt x="94" y="370"/>
                        </a:lnTo>
                        <a:lnTo>
                          <a:pt x="77" y="354"/>
                        </a:lnTo>
                        <a:lnTo>
                          <a:pt x="62" y="337"/>
                        </a:lnTo>
                        <a:lnTo>
                          <a:pt x="49" y="318"/>
                        </a:lnTo>
                        <a:lnTo>
                          <a:pt x="36" y="299"/>
                        </a:lnTo>
                        <a:lnTo>
                          <a:pt x="25" y="279"/>
                        </a:lnTo>
                        <a:lnTo>
                          <a:pt x="16" y="258"/>
                        </a:lnTo>
                        <a:lnTo>
                          <a:pt x="10" y="237"/>
                        </a:lnTo>
                        <a:lnTo>
                          <a:pt x="4" y="215"/>
                        </a:lnTo>
                        <a:lnTo>
                          <a:pt x="1" y="193"/>
                        </a:lnTo>
                        <a:lnTo>
                          <a:pt x="0" y="170"/>
                        </a:lnTo>
                        <a:lnTo>
                          <a:pt x="0" y="159"/>
                        </a:lnTo>
                        <a:lnTo>
                          <a:pt x="1" y="149"/>
                        </a:lnTo>
                        <a:lnTo>
                          <a:pt x="2" y="138"/>
                        </a:lnTo>
                        <a:lnTo>
                          <a:pt x="4" y="128"/>
                        </a:lnTo>
                        <a:lnTo>
                          <a:pt x="7" y="118"/>
                        </a:lnTo>
                        <a:lnTo>
                          <a:pt x="10" y="109"/>
                        </a:lnTo>
                        <a:lnTo>
                          <a:pt x="13" y="101"/>
                        </a:lnTo>
                        <a:lnTo>
                          <a:pt x="16" y="92"/>
                        </a:lnTo>
                        <a:lnTo>
                          <a:pt x="25" y="75"/>
                        </a:lnTo>
                        <a:lnTo>
                          <a:pt x="36" y="60"/>
                        </a:lnTo>
                        <a:lnTo>
                          <a:pt x="49" y="46"/>
                        </a:lnTo>
                        <a:lnTo>
                          <a:pt x="62" y="34"/>
                        </a:lnTo>
                        <a:lnTo>
                          <a:pt x="77" y="23"/>
                        </a:lnTo>
                        <a:lnTo>
                          <a:pt x="94" y="15"/>
                        </a:lnTo>
                        <a:lnTo>
                          <a:pt x="112" y="9"/>
                        </a:lnTo>
                        <a:lnTo>
                          <a:pt x="131" y="3"/>
                        </a:lnTo>
                        <a:lnTo>
                          <a:pt x="151" y="1"/>
                        </a:lnTo>
                        <a:lnTo>
                          <a:pt x="170" y="0"/>
                        </a:lnTo>
                        <a:lnTo>
                          <a:pt x="192" y="2"/>
                        </a:lnTo>
                        <a:lnTo>
                          <a:pt x="214" y="5"/>
                        </a:lnTo>
                        <a:close/>
                      </a:path>
                    </a:pathLst>
                  </a:custGeom>
                  <a:solidFill>
                    <a:srgbClr val="B3B3B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4" name="Google Shape;1848;p68">
                    <a:extLst>
                      <a:ext uri="{FF2B5EF4-FFF2-40B4-BE49-F238E27FC236}">
                        <a16:creationId xmlns:a16="http://schemas.microsoft.com/office/drawing/2014/main" id="{6B165EA8-8F6F-813B-BDBA-CFF307085961}"/>
                      </a:ext>
                    </a:extLst>
                  </p:cNvPr>
                  <p:cNvSpPr/>
                  <p:nvPr/>
                </p:nvSpPr>
                <p:spPr>
                  <a:xfrm>
                    <a:off x="3078106" y="4630922"/>
                    <a:ext cx="14236" cy="14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" h="278" extrusionOk="0">
                        <a:moveTo>
                          <a:pt x="135" y="3"/>
                        </a:moveTo>
                        <a:lnTo>
                          <a:pt x="149" y="7"/>
                        </a:lnTo>
                        <a:lnTo>
                          <a:pt x="162" y="12"/>
                        </a:lnTo>
                        <a:lnTo>
                          <a:pt x="176" y="18"/>
                        </a:lnTo>
                        <a:lnTo>
                          <a:pt x="188" y="26"/>
                        </a:lnTo>
                        <a:lnTo>
                          <a:pt x="200" y="34"/>
                        </a:lnTo>
                        <a:lnTo>
                          <a:pt x="211" y="44"/>
                        </a:lnTo>
                        <a:lnTo>
                          <a:pt x="221" y="54"/>
                        </a:lnTo>
                        <a:lnTo>
                          <a:pt x="231" y="65"/>
                        </a:lnTo>
                        <a:lnTo>
                          <a:pt x="240" y="76"/>
                        </a:lnTo>
                        <a:lnTo>
                          <a:pt x="248" y="89"/>
                        </a:lnTo>
                        <a:lnTo>
                          <a:pt x="254" y="102"/>
                        </a:lnTo>
                        <a:lnTo>
                          <a:pt x="260" y="115"/>
                        </a:lnTo>
                        <a:lnTo>
                          <a:pt x="264" y="128"/>
                        </a:lnTo>
                        <a:lnTo>
                          <a:pt x="268" y="143"/>
                        </a:lnTo>
                        <a:lnTo>
                          <a:pt x="270" y="156"/>
                        </a:lnTo>
                        <a:lnTo>
                          <a:pt x="271" y="170"/>
                        </a:lnTo>
                        <a:lnTo>
                          <a:pt x="270" y="184"/>
                        </a:lnTo>
                        <a:lnTo>
                          <a:pt x="268" y="197"/>
                        </a:lnTo>
                        <a:lnTo>
                          <a:pt x="264" y="209"/>
                        </a:lnTo>
                        <a:lnTo>
                          <a:pt x="260" y="220"/>
                        </a:lnTo>
                        <a:lnTo>
                          <a:pt x="254" y="231"/>
                        </a:lnTo>
                        <a:lnTo>
                          <a:pt x="248" y="241"/>
                        </a:lnTo>
                        <a:lnTo>
                          <a:pt x="240" y="249"/>
                        </a:lnTo>
                        <a:lnTo>
                          <a:pt x="231" y="257"/>
                        </a:lnTo>
                        <a:lnTo>
                          <a:pt x="221" y="263"/>
                        </a:lnTo>
                        <a:lnTo>
                          <a:pt x="211" y="269"/>
                        </a:lnTo>
                        <a:lnTo>
                          <a:pt x="200" y="273"/>
                        </a:lnTo>
                        <a:lnTo>
                          <a:pt x="188" y="277"/>
                        </a:lnTo>
                        <a:lnTo>
                          <a:pt x="176" y="278"/>
                        </a:lnTo>
                        <a:lnTo>
                          <a:pt x="162" y="278"/>
                        </a:lnTo>
                        <a:lnTo>
                          <a:pt x="149" y="277"/>
                        </a:lnTo>
                        <a:lnTo>
                          <a:pt x="135" y="275"/>
                        </a:lnTo>
                        <a:lnTo>
                          <a:pt x="121" y="271"/>
                        </a:lnTo>
                        <a:lnTo>
                          <a:pt x="107" y="266"/>
                        </a:lnTo>
                        <a:lnTo>
                          <a:pt x="95" y="259"/>
                        </a:lnTo>
                        <a:lnTo>
                          <a:pt x="83" y="252"/>
                        </a:lnTo>
                        <a:lnTo>
                          <a:pt x="70" y="243"/>
                        </a:lnTo>
                        <a:lnTo>
                          <a:pt x="59" y="235"/>
                        </a:lnTo>
                        <a:lnTo>
                          <a:pt x="48" y="224"/>
                        </a:lnTo>
                        <a:lnTo>
                          <a:pt x="39" y="212"/>
                        </a:lnTo>
                        <a:lnTo>
                          <a:pt x="31" y="201"/>
                        </a:lnTo>
                        <a:lnTo>
                          <a:pt x="23" y="189"/>
                        </a:lnTo>
                        <a:lnTo>
                          <a:pt x="15" y="176"/>
                        </a:lnTo>
                        <a:lnTo>
                          <a:pt x="9" y="164"/>
                        </a:lnTo>
                        <a:lnTo>
                          <a:pt x="5" y="149"/>
                        </a:lnTo>
                        <a:lnTo>
                          <a:pt x="2" y="136"/>
                        </a:lnTo>
                        <a:lnTo>
                          <a:pt x="0" y="122"/>
                        </a:lnTo>
                        <a:lnTo>
                          <a:pt x="0" y="108"/>
                        </a:lnTo>
                        <a:lnTo>
                          <a:pt x="0" y="94"/>
                        </a:lnTo>
                        <a:lnTo>
                          <a:pt x="2" y="81"/>
                        </a:lnTo>
                        <a:lnTo>
                          <a:pt x="5" y="68"/>
                        </a:lnTo>
                        <a:lnTo>
                          <a:pt x="9" y="57"/>
                        </a:lnTo>
                        <a:lnTo>
                          <a:pt x="15" y="47"/>
                        </a:lnTo>
                        <a:lnTo>
                          <a:pt x="23" y="37"/>
                        </a:lnTo>
                        <a:lnTo>
                          <a:pt x="31" y="28"/>
                        </a:lnTo>
                        <a:lnTo>
                          <a:pt x="39" y="21"/>
                        </a:lnTo>
                        <a:lnTo>
                          <a:pt x="48" y="14"/>
                        </a:lnTo>
                        <a:lnTo>
                          <a:pt x="59" y="9"/>
                        </a:lnTo>
                        <a:lnTo>
                          <a:pt x="70" y="5"/>
                        </a:lnTo>
                        <a:lnTo>
                          <a:pt x="83" y="2"/>
                        </a:lnTo>
                        <a:lnTo>
                          <a:pt x="95" y="0"/>
                        </a:lnTo>
                        <a:lnTo>
                          <a:pt x="107" y="0"/>
                        </a:lnTo>
                        <a:lnTo>
                          <a:pt x="121" y="1"/>
                        </a:lnTo>
                        <a:lnTo>
                          <a:pt x="135" y="3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6994"/>
                      </a:gs>
                      <a:gs pos="50000">
                        <a:srgbClr val="009AD7"/>
                      </a:gs>
                      <a:gs pos="100000">
                        <a:srgbClr val="00B8FF"/>
                      </a:gs>
                    </a:gsLst>
                    <a:lin ang="162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341" name="Google Shape;1849;p68">
                  <a:extLst>
                    <a:ext uri="{FF2B5EF4-FFF2-40B4-BE49-F238E27FC236}">
                      <a16:creationId xmlns:a16="http://schemas.microsoft.com/office/drawing/2014/main" id="{190C3FF5-4ADE-D123-F305-ABBF307B0C22}"/>
                    </a:ext>
                  </a:extLst>
                </p:cNvPr>
                <p:cNvGrpSpPr/>
                <p:nvPr/>
              </p:nvGrpSpPr>
              <p:grpSpPr>
                <a:xfrm>
                  <a:off x="2939671" y="4689883"/>
                  <a:ext cx="145155" cy="153903"/>
                  <a:chOff x="5967413" y="-3362325"/>
                  <a:chExt cx="1133475" cy="1454150"/>
                </a:xfrm>
              </p:grpSpPr>
              <p:sp>
                <p:nvSpPr>
                  <p:cNvPr id="342" name="Google Shape;1850;p68">
                    <a:extLst>
                      <a:ext uri="{FF2B5EF4-FFF2-40B4-BE49-F238E27FC236}">
                        <a16:creationId xmlns:a16="http://schemas.microsoft.com/office/drawing/2014/main" id="{04FBE01F-6CD5-1A02-E9B7-8EBBCCC5063F}"/>
                      </a:ext>
                    </a:extLst>
                  </p:cNvPr>
                  <p:cNvSpPr/>
                  <p:nvPr/>
                </p:nvSpPr>
                <p:spPr>
                  <a:xfrm>
                    <a:off x="5992813" y="-2208213"/>
                    <a:ext cx="1082675" cy="3000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6" h="565" extrusionOk="0">
                        <a:moveTo>
                          <a:pt x="1023" y="0"/>
                        </a:moveTo>
                        <a:lnTo>
                          <a:pt x="1076" y="0"/>
                        </a:lnTo>
                        <a:lnTo>
                          <a:pt x="1128" y="2"/>
                        </a:lnTo>
                        <a:lnTo>
                          <a:pt x="1178" y="3"/>
                        </a:lnTo>
                        <a:lnTo>
                          <a:pt x="1229" y="6"/>
                        </a:lnTo>
                        <a:lnTo>
                          <a:pt x="1278" y="9"/>
                        </a:lnTo>
                        <a:lnTo>
                          <a:pt x="1327" y="12"/>
                        </a:lnTo>
                        <a:lnTo>
                          <a:pt x="1375" y="17"/>
                        </a:lnTo>
                        <a:lnTo>
                          <a:pt x="1421" y="22"/>
                        </a:lnTo>
                        <a:lnTo>
                          <a:pt x="1467" y="27"/>
                        </a:lnTo>
                        <a:lnTo>
                          <a:pt x="1511" y="35"/>
                        </a:lnTo>
                        <a:lnTo>
                          <a:pt x="1553" y="40"/>
                        </a:lnTo>
                        <a:lnTo>
                          <a:pt x="1595" y="49"/>
                        </a:lnTo>
                        <a:lnTo>
                          <a:pt x="1636" y="56"/>
                        </a:lnTo>
                        <a:lnTo>
                          <a:pt x="1673" y="64"/>
                        </a:lnTo>
                        <a:lnTo>
                          <a:pt x="1711" y="73"/>
                        </a:lnTo>
                        <a:lnTo>
                          <a:pt x="1746" y="83"/>
                        </a:lnTo>
                        <a:lnTo>
                          <a:pt x="1781" y="92"/>
                        </a:lnTo>
                        <a:lnTo>
                          <a:pt x="1812" y="103"/>
                        </a:lnTo>
                        <a:lnTo>
                          <a:pt x="1843" y="114"/>
                        </a:lnTo>
                        <a:lnTo>
                          <a:pt x="1871" y="124"/>
                        </a:lnTo>
                        <a:lnTo>
                          <a:pt x="1898" y="136"/>
                        </a:lnTo>
                        <a:lnTo>
                          <a:pt x="1922" y="148"/>
                        </a:lnTo>
                        <a:lnTo>
                          <a:pt x="1946" y="160"/>
                        </a:lnTo>
                        <a:lnTo>
                          <a:pt x="1966" y="172"/>
                        </a:lnTo>
                        <a:lnTo>
                          <a:pt x="1984" y="185"/>
                        </a:lnTo>
                        <a:lnTo>
                          <a:pt x="2000" y="198"/>
                        </a:lnTo>
                        <a:lnTo>
                          <a:pt x="2014" y="211"/>
                        </a:lnTo>
                        <a:lnTo>
                          <a:pt x="2026" y="226"/>
                        </a:lnTo>
                        <a:lnTo>
                          <a:pt x="2034" y="240"/>
                        </a:lnTo>
                        <a:lnTo>
                          <a:pt x="2041" y="254"/>
                        </a:lnTo>
                        <a:lnTo>
                          <a:pt x="2045" y="268"/>
                        </a:lnTo>
                        <a:lnTo>
                          <a:pt x="2046" y="282"/>
                        </a:lnTo>
                        <a:lnTo>
                          <a:pt x="2045" y="296"/>
                        </a:lnTo>
                        <a:lnTo>
                          <a:pt x="2041" y="312"/>
                        </a:lnTo>
                        <a:lnTo>
                          <a:pt x="2034" y="326"/>
                        </a:lnTo>
                        <a:lnTo>
                          <a:pt x="2026" y="339"/>
                        </a:lnTo>
                        <a:lnTo>
                          <a:pt x="2014" y="353"/>
                        </a:lnTo>
                        <a:lnTo>
                          <a:pt x="2000" y="366"/>
                        </a:lnTo>
                        <a:lnTo>
                          <a:pt x="1984" y="380"/>
                        </a:lnTo>
                        <a:lnTo>
                          <a:pt x="1966" y="392"/>
                        </a:lnTo>
                        <a:lnTo>
                          <a:pt x="1946" y="405"/>
                        </a:lnTo>
                        <a:lnTo>
                          <a:pt x="1922" y="416"/>
                        </a:lnTo>
                        <a:lnTo>
                          <a:pt x="1898" y="428"/>
                        </a:lnTo>
                        <a:lnTo>
                          <a:pt x="1871" y="440"/>
                        </a:lnTo>
                        <a:lnTo>
                          <a:pt x="1843" y="451"/>
                        </a:lnTo>
                        <a:lnTo>
                          <a:pt x="1812" y="461"/>
                        </a:lnTo>
                        <a:lnTo>
                          <a:pt x="1781" y="472"/>
                        </a:lnTo>
                        <a:lnTo>
                          <a:pt x="1746" y="482"/>
                        </a:lnTo>
                        <a:lnTo>
                          <a:pt x="1711" y="491"/>
                        </a:lnTo>
                        <a:lnTo>
                          <a:pt x="1673" y="500"/>
                        </a:lnTo>
                        <a:lnTo>
                          <a:pt x="1636" y="508"/>
                        </a:lnTo>
                        <a:lnTo>
                          <a:pt x="1595" y="517"/>
                        </a:lnTo>
                        <a:lnTo>
                          <a:pt x="1553" y="524"/>
                        </a:lnTo>
                        <a:lnTo>
                          <a:pt x="1511" y="531"/>
                        </a:lnTo>
                        <a:lnTo>
                          <a:pt x="1467" y="537"/>
                        </a:lnTo>
                        <a:lnTo>
                          <a:pt x="1421" y="543"/>
                        </a:lnTo>
                        <a:lnTo>
                          <a:pt x="1375" y="547"/>
                        </a:lnTo>
                        <a:lnTo>
                          <a:pt x="1327" y="552"/>
                        </a:lnTo>
                        <a:lnTo>
                          <a:pt x="1278" y="556"/>
                        </a:lnTo>
                        <a:lnTo>
                          <a:pt x="1229" y="559"/>
                        </a:lnTo>
                        <a:lnTo>
                          <a:pt x="1178" y="561"/>
                        </a:lnTo>
                        <a:lnTo>
                          <a:pt x="1128" y="563"/>
                        </a:lnTo>
                        <a:lnTo>
                          <a:pt x="1076" y="564"/>
                        </a:lnTo>
                        <a:lnTo>
                          <a:pt x="1023" y="565"/>
                        </a:lnTo>
                        <a:lnTo>
                          <a:pt x="971" y="564"/>
                        </a:lnTo>
                        <a:lnTo>
                          <a:pt x="919" y="563"/>
                        </a:lnTo>
                        <a:lnTo>
                          <a:pt x="867" y="561"/>
                        </a:lnTo>
                        <a:lnTo>
                          <a:pt x="816" y="559"/>
                        </a:lnTo>
                        <a:lnTo>
                          <a:pt x="767" y="556"/>
                        </a:lnTo>
                        <a:lnTo>
                          <a:pt x="719" y="552"/>
                        </a:lnTo>
                        <a:lnTo>
                          <a:pt x="671" y="547"/>
                        </a:lnTo>
                        <a:lnTo>
                          <a:pt x="624" y="543"/>
                        </a:lnTo>
                        <a:lnTo>
                          <a:pt x="580" y="537"/>
                        </a:lnTo>
                        <a:lnTo>
                          <a:pt x="536" y="531"/>
                        </a:lnTo>
                        <a:lnTo>
                          <a:pt x="492" y="524"/>
                        </a:lnTo>
                        <a:lnTo>
                          <a:pt x="451" y="517"/>
                        </a:lnTo>
                        <a:lnTo>
                          <a:pt x="411" y="508"/>
                        </a:lnTo>
                        <a:lnTo>
                          <a:pt x="372" y="500"/>
                        </a:lnTo>
                        <a:lnTo>
                          <a:pt x="336" y="491"/>
                        </a:lnTo>
                        <a:lnTo>
                          <a:pt x="300" y="482"/>
                        </a:lnTo>
                        <a:lnTo>
                          <a:pt x="266" y="472"/>
                        </a:lnTo>
                        <a:lnTo>
                          <a:pt x="234" y="461"/>
                        </a:lnTo>
                        <a:lnTo>
                          <a:pt x="204" y="451"/>
                        </a:lnTo>
                        <a:lnTo>
                          <a:pt x="175" y="440"/>
                        </a:lnTo>
                        <a:lnTo>
                          <a:pt x="148" y="428"/>
                        </a:lnTo>
                        <a:lnTo>
                          <a:pt x="123" y="416"/>
                        </a:lnTo>
                        <a:lnTo>
                          <a:pt x="101" y="405"/>
                        </a:lnTo>
                        <a:lnTo>
                          <a:pt x="81" y="392"/>
                        </a:lnTo>
                        <a:lnTo>
                          <a:pt x="62" y="380"/>
                        </a:lnTo>
                        <a:lnTo>
                          <a:pt x="46" y="366"/>
                        </a:lnTo>
                        <a:lnTo>
                          <a:pt x="33" y="353"/>
                        </a:lnTo>
                        <a:lnTo>
                          <a:pt x="21" y="339"/>
                        </a:lnTo>
                        <a:lnTo>
                          <a:pt x="12" y="326"/>
                        </a:lnTo>
                        <a:lnTo>
                          <a:pt x="6" y="312"/>
                        </a:lnTo>
                        <a:lnTo>
                          <a:pt x="2" y="296"/>
                        </a:lnTo>
                        <a:lnTo>
                          <a:pt x="0" y="282"/>
                        </a:lnTo>
                        <a:lnTo>
                          <a:pt x="2" y="268"/>
                        </a:lnTo>
                        <a:lnTo>
                          <a:pt x="6" y="254"/>
                        </a:lnTo>
                        <a:lnTo>
                          <a:pt x="12" y="240"/>
                        </a:lnTo>
                        <a:lnTo>
                          <a:pt x="21" y="226"/>
                        </a:lnTo>
                        <a:lnTo>
                          <a:pt x="33" y="211"/>
                        </a:lnTo>
                        <a:lnTo>
                          <a:pt x="46" y="198"/>
                        </a:lnTo>
                        <a:lnTo>
                          <a:pt x="62" y="185"/>
                        </a:lnTo>
                        <a:lnTo>
                          <a:pt x="81" y="172"/>
                        </a:lnTo>
                        <a:lnTo>
                          <a:pt x="101" y="160"/>
                        </a:lnTo>
                        <a:lnTo>
                          <a:pt x="123" y="148"/>
                        </a:lnTo>
                        <a:lnTo>
                          <a:pt x="148" y="136"/>
                        </a:lnTo>
                        <a:lnTo>
                          <a:pt x="175" y="124"/>
                        </a:lnTo>
                        <a:lnTo>
                          <a:pt x="204" y="114"/>
                        </a:lnTo>
                        <a:lnTo>
                          <a:pt x="234" y="103"/>
                        </a:lnTo>
                        <a:lnTo>
                          <a:pt x="266" y="92"/>
                        </a:lnTo>
                        <a:lnTo>
                          <a:pt x="300" y="83"/>
                        </a:lnTo>
                        <a:lnTo>
                          <a:pt x="336" y="73"/>
                        </a:lnTo>
                        <a:lnTo>
                          <a:pt x="372" y="64"/>
                        </a:lnTo>
                        <a:lnTo>
                          <a:pt x="411" y="56"/>
                        </a:lnTo>
                        <a:lnTo>
                          <a:pt x="451" y="49"/>
                        </a:lnTo>
                        <a:lnTo>
                          <a:pt x="492" y="40"/>
                        </a:lnTo>
                        <a:lnTo>
                          <a:pt x="536" y="35"/>
                        </a:lnTo>
                        <a:lnTo>
                          <a:pt x="580" y="27"/>
                        </a:lnTo>
                        <a:lnTo>
                          <a:pt x="624" y="22"/>
                        </a:lnTo>
                        <a:lnTo>
                          <a:pt x="671" y="17"/>
                        </a:lnTo>
                        <a:lnTo>
                          <a:pt x="719" y="12"/>
                        </a:lnTo>
                        <a:lnTo>
                          <a:pt x="767" y="9"/>
                        </a:lnTo>
                        <a:lnTo>
                          <a:pt x="816" y="6"/>
                        </a:lnTo>
                        <a:lnTo>
                          <a:pt x="867" y="3"/>
                        </a:lnTo>
                        <a:lnTo>
                          <a:pt x="919" y="2"/>
                        </a:lnTo>
                        <a:lnTo>
                          <a:pt x="971" y="0"/>
                        </a:lnTo>
                        <a:lnTo>
                          <a:pt x="1023" y="0"/>
                        </a:lnTo>
                        <a:close/>
                      </a:path>
                    </a:pathLst>
                  </a:custGeom>
                  <a:solidFill>
                    <a:srgbClr val="60606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3" name="Google Shape;1851;p68">
                    <a:extLst>
                      <a:ext uri="{FF2B5EF4-FFF2-40B4-BE49-F238E27FC236}">
                        <a16:creationId xmlns:a16="http://schemas.microsoft.com/office/drawing/2014/main" id="{FFDFA580-850E-AD53-5E51-E64CFB173BE3}"/>
                      </a:ext>
                    </a:extLst>
                  </p:cNvPr>
                  <p:cNvSpPr/>
                  <p:nvPr/>
                </p:nvSpPr>
                <p:spPr>
                  <a:xfrm>
                    <a:off x="5967413" y="-2419350"/>
                    <a:ext cx="1133475" cy="4810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1" h="908" extrusionOk="0">
                        <a:moveTo>
                          <a:pt x="2141" y="594"/>
                        </a:moveTo>
                        <a:lnTo>
                          <a:pt x="2139" y="609"/>
                        </a:lnTo>
                        <a:lnTo>
                          <a:pt x="2133" y="626"/>
                        </a:lnTo>
                        <a:lnTo>
                          <a:pt x="2126" y="641"/>
                        </a:lnTo>
                        <a:lnTo>
                          <a:pt x="2115" y="657"/>
                        </a:lnTo>
                        <a:lnTo>
                          <a:pt x="2102" y="673"/>
                        </a:lnTo>
                        <a:lnTo>
                          <a:pt x="2087" y="687"/>
                        </a:lnTo>
                        <a:lnTo>
                          <a:pt x="2070" y="702"/>
                        </a:lnTo>
                        <a:lnTo>
                          <a:pt x="2050" y="716"/>
                        </a:lnTo>
                        <a:lnTo>
                          <a:pt x="2028" y="730"/>
                        </a:lnTo>
                        <a:lnTo>
                          <a:pt x="2004" y="743"/>
                        </a:lnTo>
                        <a:lnTo>
                          <a:pt x="1978" y="758"/>
                        </a:lnTo>
                        <a:lnTo>
                          <a:pt x="1950" y="769"/>
                        </a:lnTo>
                        <a:lnTo>
                          <a:pt x="1921" y="782"/>
                        </a:lnTo>
                        <a:lnTo>
                          <a:pt x="1889" y="794"/>
                        </a:lnTo>
                        <a:lnTo>
                          <a:pt x="1855" y="806"/>
                        </a:lnTo>
                        <a:lnTo>
                          <a:pt x="1819" y="816"/>
                        </a:lnTo>
                        <a:lnTo>
                          <a:pt x="1783" y="827"/>
                        </a:lnTo>
                        <a:lnTo>
                          <a:pt x="1744" y="836"/>
                        </a:lnTo>
                        <a:lnTo>
                          <a:pt x="1704" y="846"/>
                        </a:lnTo>
                        <a:lnTo>
                          <a:pt x="1663" y="855"/>
                        </a:lnTo>
                        <a:lnTo>
                          <a:pt x="1619" y="862"/>
                        </a:lnTo>
                        <a:lnTo>
                          <a:pt x="1574" y="871"/>
                        </a:lnTo>
                        <a:lnTo>
                          <a:pt x="1529" y="878"/>
                        </a:lnTo>
                        <a:lnTo>
                          <a:pt x="1482" y="884"/>
                        </a:lnTo>
                        <a:lnTo>
                          <a:pt x="1434" y="890"/>
                        </a:lnTo>
                        <a:lnTo>
                          <a:pt x="1384" y="894"/>
                        </a:lnTo>
                        <a:lnTo>
                          <a:pt x="1335" y="899"/>
                        </a:lnTo>
                        <a:lnTo>
                          <a:pt x="1283" y="902"/>
                        </a:lnTo>
                        <a:lnTo>
                          <a:pt x="1231" y="905"/>
                        </a:lnTo>
                        <a:lnTo>
                          <a:pt x="1178" y="907"/>
                        </a:lnTo>
                        <a:lnTo>
                          <a:pt x="1124" y="908"/>
                        </a:lnTo>
                        <a:lnTo>
                          <a:pt x="1070" y="908"/>
                        </a:lnTo>
                        <a:lnTo>
                          <a:pt x="1015" y="908"/>
                        </a:lnTo>
                        <a:lnTo>
                          <a:pt x="962" y="907"/>
                        </a:lnTo>
                        <a:lnTo>
                          <a:pt x="909" y="905"/>
                        </a:lnTo>
                        <a:lnTo>
                          <a:pt x="858" y="902"/>
                        </a:lnTo>
                        <a:lnTo>
                          <a:pt x="806" y="899"/>
                        </a:lnTo>
                        <a:lnTo>
                          <a:pt x="755" y="894"/>
                        </a:lnTo>
                        <a:lnTo>
                          <a:pt x="707" y="890"/>
                        </a:lnTo>
                        <a:lnTo>
                          <a:pt x="658" y="884"/>
                        </a:lnTo>
                        <a:lnTo>
                          <a:pt x="611" y="878"/>
                        </a:lnTo>
                        <a:lnTo>
                          <a:pt x="565" y="871"/>
                        </a:lnTo>
                        <a:lnTo>
                          <a:pt x="522" y="862"/>
                        </a:lnTo>
                        <a:lnTo>
                          <a:pt x="478" y="855"/>
                        </a:lnTo>
                        <a:lnTo>
                          <a:pt x="437" y="846"/>
                        </a:lnTo>
                        <a:lnTo>
                          <a:pt x="397" y="836"/>
                        </a:lnTo>
                        <a:lnTo>
                          <a:pt x="358" y="827"/>
                        </a:lnTo>
                        <a:lnTo>
                          <a:pt x="320" y="816"/>
                        </a:lnTo>
                        <a:lnTo>
                          <a:pt x="285" y="806"/>
                        </a:lnTo>
                        <a:lnTo>
                          <a:pt x="252" y="794"/>
                        </a:lnTo>
                        <a:lnTo>
                          <a:pt x="220" y="782"/>
                        </a:lnTo>
                        <a:lnTo>
                          <a:pt x="189" y="769"/>
                        </a:lnTo>
                        <a:lnTo>
                          <a:pt x="162" y="758"/>
                        </a:lnTo>
                        <a:lnTo>
                          <a:pt x="135" y="743"/>
                        </a:lnTo>
                        <a:lnTo>
                          <a:pt x="112" y="730"/>
                        </a:lnTo>
                        <a:lnTo>
                          <a:pt x="90" y="716"/>
                        </a:lnTo>
                        <a:lnTo>
                          <a:pt x="70" y="702"/>
                        </a:lnTo>
                        <a:lnTo>
                          <a:pt x="53" y="687"/>
                        </a:lnTo>
                        <a:lnTo>
                          <a:pt x="37" y="673"/>
                        </a:lnTo>
                        <a:lnTo>
                          <a:pt x="26" y="657"/>
                        </a:lnTo>
                        <a:lnTo>
                          <a:pt x="15" y="641"/>
                        </a:lnTo>
                        <a:lnTo>
                          <a:pt x="7" y="626"/>
                        </a:lnTo>
                        <a:lnTo>
                          <a:pt x="2" y="609"/>
                        </a:lnTo>
                        <a:lnTo>
                          <a:pt x="0" y="594"/>
                        </a:lnTo>
                        <a:lnTo>
                          <a:pt x="0" y="594"/>
                        </a:lnTo>
                        <a:lnTo>
                          <a:pt x="0" y="0"/>
                        </a:lnTo>
                        <a:lnTo>
                          <a:pt x="502" y="241"/>
                        </a:lnTo>
                        <a:lnTo>
                          <a:pt x="1587" y="257"/>
                        </a:lnTo>
                        <a:lnTo>
                          <a:pt x="2141" y="0"/>
                        </a:lnTo>
                        <a:lnTo>
                          <a:pt x="2141" y="594"/>
                        </a:lnTo>
                        <a:lnTo>
                          <a:pt x="2141" y="594"/>
                        </a:lnTo>
                        <a:close/>
                      </a:path>
                    </a:pathLst>
                  </a:custGeom>
                  <a:solidFill>
                    <a:srgbClr val="D2D3D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4" name="Google Shape;1852;p68">
                    <a:extLst>
                      <a:ext uri="{FF2B5EF4-FFF2-40B4-BE49-F238E27FC236}">
                        <a16:creationId xmlns:a16="http://schemas.microsoft.com/office/drawing/2014/main" id="{EBDDC200-B3D7-19FE-6806-E5B346DAA57C}"/>
                      </a:ext>
                    </a:extLst>
                  </p:cNvPr>
                  <p:cNvSpPr/>
                  <p:nvPr/>
                </p:nvSpPr>
                <p:spPr>
                  <a:xfrm>
                    <a:off x="5967413" y="-2590800"/>
                    <a:ext cx="1133475" cy="3413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1" h="644" extrusionOk="0">
                        <a:moveTo>
                          <a:pt x="1070" y="0"/>
                        </a:moveTo>
                        <a:lnTo>
                          <a:pt x="1125" y="0"/>
                        </a:lnTo>
                        <a:lnTo>
                          <a:pt x="1179" y="1"/>
                        </a:lnTo>
                        <a:lnTo>
                          <a:pt x="1234" y="3"/>
                        </a:lnTo>
                        <a:lnTo>
                          <a:pt x="1285" y="5"/>
                        </a:lnTo>
                        <a:lnTo>
                          <a:pt x="1337" y="9"/>
                        </a:lnTo>
                        <a:lnTo>
                          <a:pt x="1389" y="14"/>
                        </a:lnTo>
                        <a:lnTo>
                          <a:pt x="1439" y="18"/>
                        </a:lnTo>
                        <a:lnTo>
                          <a:pt x="1487" y="24"/>
                        </a:lnTo>
                        <a:lnTo>
                          <a:pt x="1534" y="31"/>
                        </a:lnTo>
                        <a:lnTo>
                          <a:pt x="1580" y="38"/>
                        </a:lnTo>
                        <a:lnTo>
                          <a:pt x="1625" y="46"/>
                        </a:lnTo>
                        <a:lnTo>
                          <a:pt x="1668" y="55"/>
                        </a:lnTo>
                        <a:lnTo>
                          <a:pt x="1711" y="63"/>
                        </a:lnTo>
                        <a:lnTo>
                          <a:pt x="1751" y="73"/>
                        </a:lnTo>
                        <a:lnTo>
                          <a:pt x="1790" y="83"/>
                        </a:lnTo>
                        <a:lnTo>
                          <a:pt x="1828" y="94"/>
                        </a:lnTo>
                        <a:lnTo>
                          <a:pt x="1863" y="104"/>
                        </a:lnTo>
                        <a:lnTo>
                          <a:pt x="1896" y="116"/>
                        </a:lnTo>
                        <a:lnTo>
                          <a:pt x="1928" y="129"/>
                        </a:lnTo>
                        <a:lnTo>
                          <a:pt x="1958" y="141"/>
                        </a:lnTo>
                        <a:lnTo>
                          <a:pt x="1985" y="154"/>
                        </a:lnTo>
                        <a:lnTo>
                          <a:pt x="2011" y="168"/>
                        </a:lnTo>
                        <a:lnTo>
                          <a:pt x="2035" y="182"/>
                        </a:lnTo>
                        <a:lnTo>
                          <a:pt x="2057" y="196"/>
                        </a:lnTo>
                        <a:lnTo>
                          <a:pt x="2076" y="211"/>
                        </a:lnTo>
                        <a:lnTo>
                          <a:pt x="2093" y="226"/>
                        </a:lnTo>
                        <a:lnTo>
                          <a:pt x="2107" y="241"/>
                        </a:lnTo>
                        <a:lnTo>
                          <a:pt x="2120" y="256"/>
                        </a:lnTo>
                        <a:lnTo>
                          <a:pt x="2129" y="273"/>
                        </a:lnTo>
                        <a:lnTo>
                          <a:pt x="2135" y="288"/>
                        </a:lnTo>
                        <a:lnTo>
                          <a:pt x="2140" y="305"/>
                        </a:lnTo>
                        <a:lnTo>
                          <a:pt x="2141" y="321"/>
                        </a:lnTo>
                        <a:lnTo>
                          <a:pt x="2140" y="338"/>
                        </a:lnTo>
                        <a:lnTo>
                          <a:pt x="2135" y="354"/>
                        </a:lnTo>
                        <a:lnTo>
                          <a:pt x="2129" y="371"/>
                        </a:lnTo>
                        <a:lnTo>
                          <a:pt x="2120" y="386"/>
                        </a:lnTo>
                        <a:lnTo>
                          <a:pt x="2107" y="403"/>
                        </a:lnTo>
                        <a:lnTo>
                          <a:pt x="2093" y="418"/>
                        </a:lnTo>
                        <a:lnTo>
                          <a:pt x="2076" y="432"/>
                        </a:lnTo>
                        <a:lnTo>
                          <a:pt x="2057" y="447"/>
                        </a:lnTo>
                        <a:lnTo>
                          <a:pt x="2035" y="462"/>
                        </a:lnTo>
                        <a:lnTo>
                          <a:pt x="2011" y="476"/>
                        </a:lnTo>
                        <a:lnTo>
                          <a:pt x="1985" y="489"/>
                        </a:lnTo>
                        <a:lnTo>
                          <a:pt x="1958" y="502"/>
                        </a:lnTo>
                        <a:lnTo>
                          <a:pt x="1928" y="515"/>
                        </a:lnTo>
                        <a:lnTo>
                          <a:pt x="1896" y="526"/>
                        </a:lnTo>
                        <a:lnTo>
                          <a:pt x="1863" y="538"/>
                        </a:lnTo>
                        <a:lnTo>
                          <a:pt x="1828" y="550"/>
                        </a:lnTo>
                        <a:lnTo>
                          <a:pt x="1790" y="561"/>
                        </a:lnTo>
                        <a:lnTo>
                          <a:pt x="1751" y="570"/>
                        </a:lnTo>
                        <a:lnTo>
                          <a:pt x="1711" y="579"/>
                        </a:lnTo>
                        <a:lnTo>
                          <a:pt x="1668" y="589"/>
                        </a:lnTo>
                        <a:lnTo>
                          <a:pt x="1625" y="597"/>
                        </a:lnTo>
                        <a:lnTo>
                          <a:pt x="1580" y="605"/>
                        </a:lnTo>
                        <a:lnTo>
                          <a:pt x="1534" y="612"/>
                        </a:lnTo>
                        <a:lnTo>
                          <a:pt x="1487" y="618"/>
                        </a:lnTo>
                        <a:lnTo>
                          <a:pt x="1439" y="624"/>
                        </a:lnTo>
                        <a:lnTo>
                          <a:pt x="1389" y="629"/>
                        </a:lnTo>
                        <a:lnTo>
                          <a:pt x="1337" y="634"/>
                        </a:lnTo>
                        <a:lnTo>
                          <a:pt x="1285" y="637"/>
                        </a:lnTo>
                        <a:lnTo>
                          <a:pt x="1234" y="641"/>
                        </a:lnTo>
                        <a:lnTo>
                          <a:pt x="1179" y="642"/>
                        </a:lnTo>
                        <a:lnTo>
                          <a:pt x="1125" y="643"/>
                        </a:lnTo>
                        <a:lnTo>
                          <a:pt x="1070" y="644"/>
                        </a:lnTo>
                        <a:lnTo>
                          <a:pt x="1015" y="643"/>
                        </a:lnTo>
                        <a:lnTo>
                          <a:pt x="960" y="642"/>
                        </a:lnTo>
                        <a:lnTo>
                          <a:pt x="907" y="641"/>
                        </a:lnTo>
                        <a:lnTo>
                          <a:pt x="854" y="637"/>
                        </a:lnTo>
                        <a:lnTo>
                          <a:pt x="802" y="634"/>
                        </a:lnTo>
                        <a:lnTo>
                          <a:pt x="751" y="629"/>
                        </a:lnTo>
                        <a:lnTo>
                          <a:pt x="702" y="624"/>
                        </a:lnTo>
                        <a:lnTo>
                          <a:pt x="654" y="618"/>
                        </a:lnTo>
                        <a:lnTo>
                          <a:pt x="605" y="612"/>
                        </a:lnTo>
                        <a:lnTo>
                          <a:pt x="559" y="605"/>
                        </a:lnTo>
                        <a:lnTo>
                          <a:pt x="515" y="597"/>
                        </a:lnTo>
                        <a:lnTo>
                          <a:pt x="471" y="589"/>
                        </a:lnTo>
                        <a:lnTo>
                          <a:pt x="430" y="579"/>
                        </a:lnTo>
                        <a:lnTo>
                          <a:pt x="389" y="570"/>
                        </a:lnTo>
                        <a:lnTo>
                          <a:pt x="350" y="561"/>
                        </a:lnTo>
                        <a:lnTo>
                          <a:pt x="313" y="550"/>
                        </a:lnTo>
                        <a:lnTo>
                          <a:pt x="278" y="538"/>
                        </a:lnTo>
                        <a:lnTo>
                          <a:pt x="244" y="526"/>
                        </a:lnTo>
                        <a:lnTo>
                          <a:pt x="212" y="515"/>
                        </a:lnTo>
                        <a:lnTo>
                          <a:pt x="182" y="502"/>
                        </a:lnTo>
                        <a:lnTo>
                          <a:pt x="154" y="489"/>
                        </a:lnTo>
                        <a:lnTo>
                          <a:pt x="128" y="476"/>
                        </a:lnTo>
                        <a:lnTo>
                          <a:pt x="104" y="462"/>
                        </a:lnTo>
                        <a:lnTo>
                          <a:pt x="83" y="447"/>
                        </a:lnTo>
                        <a:lnTo>
                          <a:pt x="64" y="432"/>
                        </a:lnTo>
                        <a:lnTo>
                          <a:pt x="47" y="418"/>
                        </a:lnTo>
                        <a:lnTo>
                          <a:pt x="33" y="403"/>
                        </a:lnTo>
                        <a:lnTo>
                          <a:pt x="21" y="386"/>
                        </a:lnTo>
                        <a:lnTo>
                          <a:pt x="11" y="371"/>
                        </a:lnTo>
                        <a:lnTo>
                          <a:pt x="4" y="354"/>
                        </a:lnTo>
                        <a:lnTo>
                          <a:pt x="1" y="338"/>
                        </a:lnTo>
                        <a:lnTo>
                          <a:pt x="0" y="321"/>
                        </a:lnTo>
                        <a:lnTo>
                          <a:pt x="1" y="305"/>
                        </a:lnTo>
                        <a:lnTo>
                          <a:pt x="4" y="288"/>
                        </a:lnTo>
                        <a:lnTo>
                          <a:pt x="11" y="273"/>
                        </a:lnTo>
                        <a:lnTo>
                          <a:pt x="21" y="256"/>
                        </a:lnTo>
                        <a:lnTo>
                          <a:pt x="33" y="241"/>
                        </a:lnTo>
                        <a:lnTo>
                          <a:pt x="47" y="226"/>
                        </a:lnTo>
                        <a:lnTo>
                          <a:pt x="64" y="211"/>
                        </a:lnTo>
                        <a:lnTo>
                          <a:pt x="83" y="196"/>
                        </a:lnTo>
                        <a:lnTo>
                          <a:pt x="104" y="182"/>
                        </a:lnTo>
                        <a:lnTo>
                          <a:pt x="128" y="168"/>
                        </a:lnTo>
                        <a:lnTo>
                          <a:pt x="154" y="154"/>
                        </a:lnTo>
                        <a:lnTo>
                          <a:pt x="182" y="141"/>
                        </a:lnTo>
                        <a:lnTo>
                          <a:pt x="212" y="129"/>
                        </a:lnTo>
                        <a:lnTo>
                          <a:pt x="244" y="116"/>
                        </a:lnTo>
                        <a:lnTo>
                          <a:pt x="278" y="104"/>
                        </a:lnTo>
                        <a:lnTo>
                          <a:pt x="313" y="94"/>
                        </a:lnTo>
                        <a:lnTo>
                          <a:pt x="350" y="83"/>
                        </a:lnTo>
                        <a:lnTo>
                          <a:pt x="389" y="73"/>
                        </a:lnTo>
                        <a:lnTo>
                          <a:pt x="430" y="63"/>
                        </a:lnTo>
                        <a:lnTo>
                          <a:pt x="471" y="55"/>
                        </a:lnTo>
                        <a:lnTo>
                          <a:pt x="515" y="46"/>
                        </a:lnTo>
                        <a:lnTo>
                          <a:pt x="559" y="38"/>
                        </a:lnTo>
                        <a:lnTo>
                          <a:pt x="605" y="31"/>
                        </a:lnTo>
                        <a:lnTo>
                          <a:pt x="654" y="24"/>
                        </a:lnTo>
                        <a:lnTo>
                          <a:pt x="702" y="18"/>
                        </a:lnTo>
                        <a:lnTo>
                          <a:pt x="751" y="14"/>
                        </a:lnTo>
                        <a:lnTo>
                          <a:pt x="802" y="9"/>
                        </a:lnTo>
                        <a:lnTo>
                          <a:pt x="854" y="5"/>
                        </a:lnTo>
                        <a:lnTo>
                          <a:pt x="907" y="3"/>
                        </a:lnTo>
                        <a:lnTo>
                          <a:pt x="960" y="1"/>
                        </a:lnTo>
                        <a:lnTo>
                          <a:pt x="1015" y="0"/>
                        </a:lnTo>
                        <a:lnTo>
                          <a:pt x="1070" y="0"/>
                        </a:lnTo>
                        <a:close/>
                      </a:path>
                    </a:pathLst>
                  </a:custGeom>
                  <a:solidFill>
                    <a:srgbClr val="A9ABAE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5" name="Google Shape;1853;p68">
                    <a:extLst>
                      <a:ext uri="{FF2B5EF4-FFF2-40B4-BE49-F238E27FC236}">
                        <a16:creationId xmlns:a16="http://schemas.microsoft.com/office/drawing/2014/main" id="{C922E3DF-41E6-9806-2180-4596B613ECDE}"/>
                      </a:ext>
                    </a:extLst>
                  </p:cNvPr>
                  <p:cNvSpPr/>
                  <p:nvPr/>
                </p:nvSpPr>
                <p:spPr>
                  <a:xfrm>
                    <a:off x="5992813" y="-2593975"/>
                    <a:ext cx="1082675" cy="298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6" h="564" extrusionOk="0">
                        <a:moveTo>
                          <a:pt x="1023" y="0"/>
                        </a:moveTo>
                        <a:lnTo>
                          <a:pt x="1076" y="0"/>
                        </a:lnTo>
                        <a:lnTo>
                          <a:pt x="1128" y="1"/>
                        </a:lnTo>
                        <a:lnTo>
                          <a:pt x="1178" y="3"/>
                        </a:lnTo>
                        <a:lnTo>
                          <a:pt x="1229" y="6"/>
                        </a:lnTo>
                        <a:lnTo>
                          <a:pt x="1278" y="9"/>
                        </a:lnTo>
                        <a:lnTo>
                          <a:pt x="1327" y="13"/>
                        </a:lnTo>
                        <a:lnTo>
                          <a:pt x="1375" y="17"/>
                        </a:lnTo>
                        <a:lnTo>
                          <a:pt x="1421" y="22"/>
                        </a:lnTo>
                        <a:lnTo>
                          <a:pt x="1467" y="28"/>
                        </a:lnTo>
                        <a:lnTo>
                          <a:pt x="1511" y="34"/>
                        </a:lnTo>
                        <a:lnTo>
                          <a:pt x="1553" y="41"/>
                        </a:lnTo>
                        <a:lnTo>
                          <a:pt x="1595" y="48"/>
                        </a:lnTo>
                        <a:lnTo>
                          <a:pt x="1636" y="56"/>
                        </a:lnTo>
                        <a:lnTo>
                          <a:pt x="1673" y="65"/>
                        </a:lnTo>
                        <a:lnTo>
                          <a:pt x="1711" y="73"/>
                        </a:lnTo>
                        <a:lnTo>
                          <a:pt x="1746" y="82"/>
                        </a:lnTo>
                        <a:lnTo>
                          <a:pt x="1781" y="92"/>
                        </a:lnTo>
                        <a:lnTo>
                          <a:pt x="1812" y="102"/>
                        </a:lnTo>
                        <a:lnTo>
                          <a:pt x="1843" y="113"/>
                        </a:lnTo>
                        <a:lnTo>
                          <a:pt x="1871" y="125"/>
                        </a:lnTo>
                        <a:lnTo>
                          <a:pt x="1898" y="135"/>
                        </a:lnTo>
                        <a:lnTo>
                          <a:pt x="1922" y="147"/>
                        </a:lnTo>
                        <a:lnTo>
                          <a:pt x="1946" y="160"/>
                        </a:lnTo>
                        <a:lnTo>
                          <a:pt x="1966" y="172"/>
                        </a:lnTo>
                        <a:lnTo>
                          <a:pt x="1984" y="185"/>
                        </a:lnTo>
                        <a:lnTo>
                          <a:pt x="2000" y="198"/>
                        </a:lnTo>
                        <a:lnTo>
                          <a:pt x="2014" y="212"/>
                        </a:lnTo>
                        <a:lnTo>
                          <a:pt x="2026" y="225"/>
                        </a:lnTo>
                        <a:lnTo>
                          <a:pt x="2034" y="239"/>
                        </a:lnTo>
                        <a:lnTo>
                          <a:pt x="2041" y="253"/>
                        </a:lnTo>
                        <a:lnTo>
                          <a:pt x="2045" y="267"/>
                        </a:lnTo>
                        <a:lnTo>
                          <a:pt x="2046" y="282"/>
                        </a:lnTo>
                        <a:lnTo>
                          <a:pt x="2045" y="297"/>
                        </a:lnTo>
                        <a:lnTo>
                          <a:pt x="2041" y="311"/>
                        </a:lnTo>
                        <a:lnTo>
                          <a:pt x="2034" y="325"/>
                        </a:lnTo>
                        <a:lnTo>
                          <a:pt x="2026" y="339"/>
                        </a:lnTo>
                        <a:lnTo>
                          <a:pt x="2014" y="352"/>
                        </a:lnTo>
                        <a:lnTo>
                          <a:pt x="2000" y="366"/>
                        </a:lnTo>
                        <a:lnTo>
                          <a:pt x="1984" y="379"/>
                        </a:lnTo>
                        <a:lnTo>
                          <a:pt x="1966" y="392"/>
                        </a:lnTo>
                        <a:lnTo>
                          <a:pt x="1946" y="404"/>
                        </a:lnTo>
                        <a:lnTo>
                          <a:pt x="1922" y="417"/>
                        </a:lnTo>
                        <a:lnTo>
                          <a:pt x="1898" y="429"/>
                        </a:lnTo>
                        <a:lnTo>
                          <a:pt x="1871" y="439"/>
                        </a:lnTo>
                        <a:lnTo>
                          <a:pt x="1843" y="451"/>
                        </a:lnTo>
                        <a:lnTo>
                          <a:pt x="1812" y="462"/>
                        </a:lnTo>
                        <a:lnTo>
                          <a:pt x="1781" y="472"/>
                        </a:lnTo>
                        <a:lnTo>
                          <a:pt x="1746" y="482"/>
                        </a:lnTo>
                        <a:lnTo>
                          <a:pt x="1711" y="491"/>
                        </a:lnTo>
                        <a:lnTo>
                          <a:pt x="1673" y="500"/>
                        </a:lnTo>
                        <a:lnTo>
                          <a:pt x="1636" y="508"/>
                        </a:lnTo>
                        <a:lnTo>
                          <a:pt x="1595" y="516"/>
                        </a:lnTo>
                        <a:lnTo>
                          <a:pt x="1553" y="523"/>
                        </a:lnTo>
                        <a:lnTo>
                          <a:pt x="1511" y="530"/>
                        </a:lnTo>
                        <a:lnTo>
                          <a:pt x="1467" y="536"/>
                        </a:lnTo>
                        <a:lnTo>
                          <a:pt x="1421" y="542"/>
                        </a:lnTo>
                        <a:lnTo>
                          <a:pt x="1375" y="547"/>
                        </a:lnTo>
                        <a:lnTo>
                          <a:pt x="1327" y="551"/>
                        </a:lnTo>
                        <a:lnTo>
                          <a:pt x="1278" y="555"/>
                        </a:lnTo>
                        <a:lnTo>
                          <a:pt x="1229" y="558"/>
                        </a:lnTo>
                        <a:lnTo>
                          <a:pt x="1178" y="561"/>
                        </a:lnTo>
                        <a:lnTo>
                          <a:pt x="1128" y="563"/>
                        </a:lnTo>
                        <a:lnTo>
                          <a:pt x="1076" y="564"/>
                        </a:lnTo>
                        <a:lnTo>
                          <a:pt x="1023" y="564"/>
                        </a:lnTo>
                        <a:lnTo>
                          <a:pt x="971" y="564"/>
                        </a:lnTo>
                        <a:lnTo>
                          <a:pt x="919" y="563"/>
                        </a:lnTo>
                        <a:lnTo>
                          <a:pt x="867" y="561"/>
                        </a:lnTo>
                        <a:lnTo>
                          <a:pt x="816" y="558"/>
                        </a:lnTo>
                        <a:lnTo>
                          <a:pt x="767" y="555"/>
                        </a:lnTo>
                        <a:lnTo>
                          <a:pt x="719" y="551"/>
                        </a:lnTo>
                        <a:lnTo>
                          <a:pt x="671" y="547"/>
                        </a:lnTo>
                        <a:lnTo>
                          <a:pt x="624" y="542"/>
                        </a:lnTo>
                        <a:lnTo>
                          <a:pt x="580" y="536"/>
                        </a:lnTo>
                        <a:lnTo>
                          <a:pt x="536" y="530"/>
                        </a:lnTo>
                        <a:lnTo>
                          <a:pt x="492" y="523"/>
                        </a:lnTo>
                        <a:lnTo>
                          <a:pt x="451" y="516"/>
                        </a:lnTo>
                        <a:lnTo>
                          <a:pt x="411" y="508"/>
                        </a:lnTo>
                        <a:lnTo>
                          <a:pt x="372" y="500"/>
                        </a:lnTo>
                        <a:lnTo>
                          <a:pt x="336" y="491"/>
                        </a:lnTo>
                        <a:lnTo>
                          <a:pt x="300" y="482"/>
                        </a:lnTo>
                        <a:lnTo>
                          <a:pt x="266" y="472"/>
                        </a:lnTo>
                        <a:lnTo>
                          <a:pt x="234" y="462"/>
                        </a:lnTo>
                        <a:lnTo>
                          <a:pt x="204" y="451"/>
                        </a:lnTo>
                        <a:lnTo>
                          <a:pt x="175" y="439"/>
                        </a:lnTo>
                        <a:lnTo>
                          <a:pt x="148" y="429"/>
                        </a:lnTo>
                        <a:lnTo>
                          <a:pt x="123" y="417"/>
                        </a:lnTo>
                        <a:lnTo>
                          <a:pt x="101" y="404"/>
                        </a:lnTo>
                        <a:lnTo>
                          <a:pt x="81" y="392"/>
                        </a:lnTo>
                        <a:lnTo>
                          <a:pt x="62" y="379"/>
                        </a:lnTo>
                        <a:lnTo>
                          <a:pt x="46" y="366"/>
                        </a:lnTo>
                        <a:lnTo>
                          <a:pt x="33" y="352"/>
                        </a:lnTo>
                        <a:lnTo>
                          <a:pt x="21" y="339"/>
                        </a:lnTo>
                        <a:lnTo>
                          <a:pt x="12" y="325"/>
                        </a:lnTo>
                        <a:lnTo>
                          <a:pt x="6" y="311"/>
                        </a:lnTo>
                        <a:lnTo>
                          <a:pt x="2" y="297"/>
                        </a:lnTo>
                        <a:lnTo>
                          <a:pt x="0" y="282"/>
                        </a:lnTo>
                        <a:lnTo>
                          <a:pt x="2" y="267"/>
                        </a:lnTo>
                        <a:lnTo>
                          <a:pt x="6" y="253"/>
                        </a:lnTo>
                        <a:lnTo>
                          <a:pt x="12" y="239"/>
                        </a:lnTo>
                        <a:lnTo>
                          <a:pt x="21" y="225"/>
                        </a:lnTo>
                        <a:lnTo>
                          <a:pt x="33" y="212"/>
                        </a:lnTo>
                        <a:lnTo>
                          <a:pt x="46" y="198"/>
                        </a:lnTo>
                        <a:lnTo>
                          <a:pt x="62" y="185"/>
                        </a:lnTo>
                        <a:lnTo>
                          <a:pt x="81" y="172"/>
                        </a:lnTo>
                        <a:lnTo>
                          <a:pt x="101" y="160"/>
                        </a:lnTo>
                        <a:lnTo>
                          <a:pt x="123" y="147"/>
                        </a:lnTo>
                        <a:lnTo>
                          <a:pt x="148" y="135"/>
                        </a:lnTo>
                        <a:lnTo>
                          <a:pt x="175" y="125"/>
                        </a:lnTo>
                        <a:lnTo>
                          <a:pt x="204" y="113"/>
                        </a:lnTo>
                        <a:lnTo>
                          <a:pt x="234" y="102"/>
                        </a:lnTo>
                        <a:lnTo>
                          <a:pt x="266" y="92"/>
                        </a:lnTo>
                        <a:lnTo>
                          <a:pt x="300" y="82"/>
                        </a:lnTo>
                        <a:lnTo>
                          <a:pt x="336" y="73"/>
                        </a:lnTo>
                        <a:lnTo>
                          <a:pt x="372" y="65"/>
                        </a:lnTo>
                        <a:lnTo>
                          <a:pt x="411" y="56"/>
                        </a:lnTo>
                        <a:lnTo>
                          <a:pt x="451" y="48"/>
                        </a:lnTo>
                        <a:lnTo>
                          <a:pt x="492" y="41"/>
                        </a:lnTo>
                        <a:lnTo>
                          <a:pt x="536" y="34"/>
                        </a:lnTo>
                        <a:lnTo>
                          <a:pt x="580" y="28"/>
                        </a:lnTo>
                        <a:lnTo>
                          <a:pt x="624" y="22"/>
                        </a:lnTo>
                        <a:lnTo>
                          <a:pt x="671" y="17"/>
                        </a:lnTo>
                        <a:lnTo>
                          <a:pt x="719" y="13"/>
                        </a:lnTo>
                        <a:lnTo>
                          <a:pt x="767" y="9"/>
                        </a:lnTo>
                        <a:lnTo>
                          <a:pt x="816" y="6"/>
                        </a:lnTo>
                        <a:lnTo>
                          <a:pt x="867" y="3"/>
                        </a:lnTo>
                        <a:lnTo>
                          <a:pt x="919" y="1"/>
                        </a:lnTo>
                        <a:lnTo>
                          <a:pt x="971" y="0"/>
                        </a:lnTo>
                        <a:lnTo>
                          <a:pt x="1023" y="0"/>
                        </a:lnTo>
                        <a:close/>
                      </a:path>
                    </a:pathLst>
                  </a:custGeom>
                  <a:solidFill>
                    <a:srgbClr val="60606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6" name="Google Shape;1854;p68">
                    <a:extLst>
                      <a:ext uri="{FF2B5EF4-FFF2-40B4-BE49-F238E27FC236}">
                        <a16:creationId xmlns:a16="http://schemas.microsoft.com/office/drawing/2014/main" id="{8DF66955-E0B0-2F08-CCEA-DD6144EAFD9A}"/>
                      </a:ext>
                    </a:extLst>
                  </p:cNvPr>
                  <p:cNvSpPr/>
                  <p:nvPr/>
                </p:nvSpPr>
                <p:spPr>
                  <a:xfrm>
                    <a:off x="5967413" y="-2805113"/>
                    <a:ext cx="1133475" cy="4810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1" h="909" extrusionOk="0">
                        <a:moveTo>
                          <a:pt x="2141" y="594"/>
                        </a:moveTo>
                        <a:lnTo>
                          <a:pt x="2139" y="611"/>
                        </a:lnTo>
                        <a:lnTo>
                          <a:pt x="2133" y="626"/>
                        </a:lnTo>
                        <a:lnTo>
                          <a:pt x="2126" y="642"/>
                        </a:lnTo>
                        <a:lnTo>
                          <a:pt x="2115" y="658"/>
                        </a:lnTo>
                        <a:lnTo>
                          <a:pt x="2102" y="673"/>
                        </a:lnTo>
                        <a:lnTo>
                          <a:pt x="2087" y="688"/>
                        </a:lnTo>
                        <a:lnTo>
                          <a:pt x="2070" y="703"/>
                        </a:lnTo>
                        <a:lnTo>
                          <a:pt x="2050" y="717"/>
                        </a:lnTo>
                        <a:lnTo>
                          <a:pt x="2028" y="731"/>
                        </a:lnTo>
                        <a:lnTo>
                          <a:pt x="2004" y="745"/>
                        </a:lnTo>
                        <a:lnTo>
                          <a:pt x="1978" y="758"/>
                        </a:lnTo>
                        <a:lnTo>
                          <a:pt x="1950" y="771"/>
                        </a:lnTo>
                        <a:lnTo>
                          <a:pt x="1921" y="783"/>
                        </a:lnTo>
                        <a:lnTo>
                          <a:pt x="1889" y="794"/>
                        </a:lnTo>
                        <a:lnTo>
                          <a:pt x="1855" y="806"/>
                        </a:lnTo>
                        <a:lnTo>
                          <a:pt x="1819" y="817"/>
                        </a:lnTo>
                        <a:lnTo>
                          <a:pt x="1783" y="827"/>
                        </a:lnTo>
                        <a:lnTo>
                          <a:pt x="1744" y="838"/>
                        </a:lnTo>
                        <a:lnTo>
                          <a:pt x="1704" y="846"/>
                        </a:lnTo>
                        <a:lnTo>
                          <a:pt x="1663" y="856"/>
                        </a:lnTo>
                        <a:lnTo>
                          <a:pt x="1619" y="864"/>
                        </a:lnTo>
                        <a:lnTo>
                          <a:pt x="1574" y="871"/>
                        </a:lnTo>
                        <a:lnTo>
                          <a:pt x="1529" y="878"/>
                        </a:lnTo>
                        <a:lnTo>
                          <a:pt x="1482" y="884"/>
                        </a:lnTo>
                        <a:lnTo>
                          <a:pt x="1434" y="890"/>
                        </a:lnTo>
                        <a:lnTo>
                          <a:pt x="1384" y="895"/>
                        </a:lnTo>
                        <a:lnTo>
                          <a:pt x="1335" y="899"/>
                        </a:lnTo>
                        <a:lnTo>
                          <a:pt x="1283" y="903"/>
                        </a:lnTo>
                        <a:lnTo>
                          <a:pt x="1231" y="905"/>
                        </a:lnTo>
                        <a:lnTo>
                          <a:pt x="1178" y="908"/>
                        </a:lnTo>
                        <a:lnTo>
                          <a:pt x="1124" y="909"/>
                        </a:lnTo>
                        <a:lnTo>
                          <a:pt x="1070" y="909"/>
                        </a:lnTo>
                        <a:lnTo>
                          <a:pt x="1015" y="909"/>
                        </a:lnTo>
                        <a:lnTo>
                          <a:pt x="962" y="908"/>
                        </a:lnTo>
                        <a:lnTo>
                          <a:pt x="909" y="905"/>
                        </a:lnTo>
                        <a:lnTo>
                          <a:pt x="858" y="903"/>
                        </a:lnTo>
                        <a:lnTo>
                          <a:pt x="806" y="899"/>
                        </a:lnTo>
                        <a:lnTo>
                          <a:pt x="755" y="895"/>
                        </a:lnTo>
                        <a:lnTo>
                          <a:pt x="707" y="890"/>
                        </a:lnTo>
                        <a:lnTo>
                          <a:pt x="658" y="884"/>
                        </a:lnTo>
                        <a:lnTo>
                          <a:pt x="611" y="878"/>
                        </a:lnTo>
                        <a:lnTo>
                          <a:pt x="565" y="871"/>
                        </a:lnTo>
                        <a:lnTo>
                          <a:pt x="522" y="864"/>
                        </a:lnTo>
                        <a:lnTo>
                          <a:pt x="478" y="856"/>
                        </a:lnTo>
                        <a:lnTo>
                          <a:pt x="437" y="846"/>
                        </a:lnTo>
                        <a:lnTo>
                          <a:pt x="397" y="838"/>
                        </a:lnTo>
                        <a:lnTo>
                          <a:pt x="358" y="827"/>
                        </a:lnTo>
                        <a:lnTo>
                          <a:pt x="320" y="817"/>
                        </a:lnTo>
                        <a:lnTo>
                          <a:pt x="285" y="806"/>
                        </a:lnTo>
                        <a:lnTo>
                          <a:pt x="252" y="794"/>
                        </a:lnTo>
                        <a:lnTo>
                          <a:pt x="220" y="783"/>
                        </a:lnTo>
                        <a:lnTo>
                          <a:pt x="189" y="771"/>
                        </a:lnTo>
                        <a:lnTo>
                          <a:pt x="162" y="758"/>
                        </a:lnTo>
                        <a:lnTo>
                          <a:pt x="135" y="745"/>
                        </a:lnTo>
                        <a:lnTo>
                          <a:pt x="112" y="731"/>
                        </a:lnTo>
                        <a:lnTo>
                          <a:pt x="90" y="717"/>
                        </a:lnTo>
                        <a:lnTo>
                          <a:pt x="70" y="703"/>
                        </a:lnTo>
                        <a:lnTo>
                          <a:pt x="53" y="688"/>
                        </a:lnTo>
                        <a:lnTo>
                          <a:pt x="37" y="673"/>
                        </a:lnTo>
                        <a:lnTo>
                          <a:pt x="26" y="658"/>
                        </a:lnTo>
                        <a:lnTo>
                          <a:pt x="15" y="642"/>
                        </a:lnTo>
                        <a:lnTo>
                          <a:pt x="7" y="626"/>
                        </a:lnTo>
                        <a:lnTo>
                          <a:pt x="2" y="611"/>
                        </a:lnTo>
                        <a:lnTo>
                          <a:pt x="0" y="594"/>
                        </a:lnTo>
                        <a:lnTo>
                          <a:pt x="0" y="594"/>
                        </a:lnTo>
                        <a:lnTo>
                          <a:pt x="0" y="0"/>
                        </a:lnTo>
                        <a:lnTo>
                          <a:pt x="502" y="243"/>
                        </a:lnTo>
                        <a:lnTo>
                          <a:pt x="1587" y="257"/>
                        </a:lnTo>
                        <a:lnTo>
                          <a:pt x="2141" y="0"/>
                        </a:lnTo>
                        <a:lnTo>
                          <a:pt x="2141" y="594"/>
                        </a:lnTo>
                        <a:lnTo>
                          <a:pt x="2141" y="594"/>
                        </a:lnTo>
                        <a:close/>
                      </a:path>
                    </a:pathLst>
                  </a:custGeom>
                  <a:solidFill>
                    <a:srgbClr val="D2D3D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7" name="Google Shape;1855;p68">
                    <a:extLst>
                      <a:ext uri="{FF2B5EF4-FFF2-40B4-BE49-F238E27FC236}">
                        <a16:creationId xmlns:a16="http://schemas.microsoft.com/office/drawing/2014/main" id="{7C502568-089A-0042-81D0-32265ACED797}"/>
                      </a:ext>
                    </a:extLst>
                  </p:cNvPr>
                  <p:cNvSpPr/>
                  <p:nvPr/>
                </p:nvSpPr>
                <p:spPr>
                  <a:xfrm>
                    <a:off x="5967413" y="-2976563"/>
                    <a:ext cx="1133475" cy="3413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1" h="645" extrusionOk="0">
                        <a:moveTo>
                          <a:pt x="1070" y="0"/>
                        </a:moveTo>
                        <a:lnTo>
                          <a:pt x="1125" y="0"/>
                        </a:lnTo>
                        <a:lnTo>
                          <a:pt x="1179" y="2"/>
                        </a:lnTo>
                        <a:lnTo>
                          <a:pt x="1234" y="4"/>
                        </a:lnTo>
                        <a:lnTo>
                          <a:pt x="1285" y="7"/>
                        </a:lnTo>
                        <a:lnTo>
                          <a:pt x="1337" y="11"/>
                        </a:lnTo>
                        <a:lnTo>
                          <a:pt x="1389" y="14"/>
                        </a:lnTo>
                        <a:lnTo>
                          <a:pt x="1439" y="20"/>
                        </a:lnTo>
                        <a:lnTo>
                          <a:pt x="1487" y="26"/>
                        </a:lnTo>
                        <a:lnTo>
                          <a:pt x="1534" y="32"/>
                        </a:lnTo>
                        <a:lnTo>
                          <a:pt x="1580" y="39"/>
                        </a:lnTo>
                        <a:lnTo>
                          <a:pt x="1625" y="47"/>
                        </a:lnTo>
                        <a:lnTo>
                          <a:pt x="1668" y="55"/>
                        </a:lnTo>
                        <a:lnTo>
                          <a:pt x="1711" y="64"/>
                        </a:lnTo>
                        <a:lnTo>
                          <a:pt x="1751" y="74"/>
                        </a:lnTo>
                        <a:lnTo>
                          <a:pt x="1790" y="84"/>
                        </a:lnTo>
                        <a:lnTo>
                          <a:pt x="1828" y="94"/>
                        </a:lnTo>
                        <a:lnTo>
                          <a:pt x="1863" y="106"/>
                        </a:lnTo>
                        <a:lnTo>
                          <a:pt x="1896" y="118"/>
                        </a:lnTo>
                        <a:lnTo>
                          <a:pt x="1928" y="130"/>
                        </a:lnTo>
                        <a:lnTo>
                          <a:pt x="1958" y="143"/>
                        </a:lnTo>
                        <a:lnTo>
                          <a:pt x="1985" y="156"/>
                        </a:lnTo>
                        <a:lnTo>
                          <a:pt x="2011" y="169"/>
                        </a:lnTo>
                        <a:lnTo>
                          <a:pt x="2035" y="183"/>
                        </a:lnTo>
                        <a:lnTo>
                          <a:pt x="2057" y="197"/>
                        </a:lnTo>
                        <a:lnTo>
                          <a:pt x="2076" y="212"/>
                        </a:lnTo>
                        <a:lnTo>
                          <a:pt x="2093" y="226"/>
                        </a:lnTo>
                        <a:lnTo>
                          <a:pt x="2107" y="242"/>
                        </a:lnTo>
                        <a:lnTo>
                          <a:pt x="2120" y="257"/>
                        </a:lnTo>
                        <a:lnTo>
                          <a:pt x="2129" y="273"/>
                        </a:lnTo>
                        <a:lnTo>
                          <a:pt x="2135" y="290"/>
                        </a:lnTo>
                        <a:lnTo>
                          <a:pt x="2140" y="306"/>
                        </a:lnTo>
                        <a:lnTo>
                          <a:pt x="2141" y="323"/>
                        </a:lnTo>
                        <a:lnTo>
                          <a:pt x="2140" y="339"/>
                        </a:lnTo>
                        <a:lnTo>
                          <a:pt x="2135" y="356"/>
                        </a:lnTo>
                        <a:lnTo>
                          <a:pt x="2129" y="371"/>
                        </a:lnTo>
                        <a:lnTo>
                          <a:pt x="2120" y="388"/>
                        </a:lnTo>
                        <a:lnTo>
                          <a:pt x="2107" y="403"/>
                        </a:lnTo>
                        <a:lnTo>
                          <a:pt x="2093" y="418"/>
                        </a:lnTo>
                        <a:lnTo>
                          <a:pt x="2076" y="434"/>
                        </a:lnTo>
                        <a:lnTo>
                          <a:pt x="2057" y="448"/>
                        </a:lnTo>
                        <a:lnTo>
                          <a:pt x="2035" y="462"/>
                        </a:lnTo>
                        <a:lnTo>
                          <a:pt x="2011" y="476"/>
                        </a:lnTo>
                        <a:lnTo>
                          <a:pt x="1985" y="489"/>
                        </a:lnTo>
                        <a:lnTo>
                          <a:pt x="1958" y="502"/>
                        </a:lnTo>
                        <a:lnTo>
                          <a:pt x="1928" y="515"/>
                        </a:lnTo>
                        <a:lnTo>
                          <a:pt x="1896" y="528"/>
                        </a:lnTo>
                        <a:lnTo>
                          <a:pt x="1863" y="539"/>
                        </a:lnTo>
                        <a:lnTo>
                          <a:pt x="1828" y="550"/>
                        </a:lnTo>
                        <a:lnTo>
                          <a:pt x="1790" y="561"/>
                        </a:lnTo>
                        <a:lnTo>
                          <a:pt x="1751" y="572"/>
                        </a:lnTo>
                        <a:lnTo>
                          <a:pt x="1711" y="581"/>
                        </a:lnTo>
                        <a:lnTo>
                          <a:pt x="1668" y="589"/>
                        </a:lnTo>
                        <a:lnTo>
                          <a:pt x="1625" y="598"/>
                        </a:lnTo>
                        <a:lnTo>
                          <a:pt x="1580" y="606"/>
                        </a:lnTo>
                        <a:lnTo>
                          <a:pt x="1534" y="613"/>
                        </a:lnTo>
                        <a:lnTo>
                          <a:pt x="1487" y="620"/>
                        </a:lnTo>
                        <a:lnTo>
                          <a:pt x="1439" y="625"/>
                        </a:lnTo>
                        <a:lnTo>
                          <a:pt x="1389" y="631"/>
                        </a:lnTo>
                        <a:lnTo>
                          <a:pt x="1337" y="634"/>
                        </a:lnTo>
                        <a:lnTo>
                          <a:pt x="1285" y="638"/>
                        </a:lnTo>
                        <a:lnTo>
                          <a:pt x="1234" y="641"/>
                        </a:lnTo>
                        <a:lnTo>
                          <a:pt x="1179" y="643"/>
                        </a:lnTo>
                        <a:lnTo>
                          <a:pt x="1125" y="645"/>
                        </a:lnTo>
                        <a:lnTo>
                          <a:pt x="1070" y="645"/>
                        </a:lnTo>
                        <a:lnTo>
                          <a:pt x="1015" y="645"/>
                        </a:lnTo>
                        <a:lnTo>
                          <a:pt x="960" y="643"/>
                        </a:lnTo>
                        <a:lnTo>
                          <a:pt x="907" y="641"/>
                        </a:lnTo>
                        <a:lnTo>
                          <a:pt x="854" y="638"/>
                        </a:lnTo>
                        <a:lnTo>
                          <a:pt x="802" y="634"/>
                        </a:lnTo>
                        <a:lnTo>
                          <a:pt x="751" y="631"/>
                        </a:lnTo>
                        <a:lnTo>
                          <a:pt x="702" y="625"/>
                        </a:lnTo>
                        <a:lnTo>
                          <a:pt x="654" y="620"/>
                        </a:lnTo>
                        <a:lnTo>
                          <a:pt x="605" y="613"/>
                        </a:lnTo>
                        <a:lnTo>
                          <a:pt x="559" y="606"/>
                        </a:lnTo>
                        <a:lnTo>
                          <a:pt x="515" y="598"/>
                        </a:lnTo>
                        <a:lnTo>
                          <a:pt x="471" y="589"/>
                        </a:lnTo>
                        <a:lnTo>
                          <a:pt x="430" y="581"/>
                        </a:lnTo>
                        <a:lnTo>
                          <a:pt x="389" y="572"/>
                        </a:lnTo>
                        <a:lnTo>
                          <a:pt x="350" y="561"/>
                        </a:lnTo>
                        <a:lnTo>
                          <a:pt x="313" y="550"/>
                        </a:lnTo>
                        <a:lnTo>
                          <a:pt x="278" y="539"/>
                        </a:lnTo>
                        <a:lnTo>
                          <a:pt x="244" y="528"/>
                        </a:lnTo>
                        <a:lnTo>
                          <a:pt x="212" y="515"/>
                        </a:lnTo>
                        <a:lnTo>
                          <a:pt x="182" y="502"/>
                        </a:lnTo>
                        <a:lnTo>
                          <a:pt x="154" y="489"/>
                        </a:lnTo>
                        <a:lnTo>
                          <a:pt x="128" y="476"/>
                        </a:lnTo>
                        <a:lnTo>
                          <a:pt x="104" y="462"/>
                        </a:lnTo>
                        <a:lnTo>
                          <a:pt x="83" y="448"/>
                        </a:lnTo>
                        <a:lnTo>
                          <a:pt x="64" y="434"/>
                        </a:lnTo>
                        <a:lnTo>
                          <a:pt x="47" y="418"/>
                        </a:lnTo>
                        <a:lnTo>
                          <a:pt x="33" y="403"/>
                        </a:lnTo>
                        <a:lnTo>
                          <a:pt x="21" y="388"/>
                        </a:lnTo>
                        <a:lnTo>
                          <a:pt x="11" y="371"/>
                        </a:lnTo>
                        <a:lnTo>
                          <a:pt x="4" y="356"/>
                        </a:lnTo>
                        <a:lnTo>
                          <a:pt x="1" y="339"/>
                        </a:lnTo>
                        <a:lnTo>
                          <a:pt x="0" y="323"/>
                        </a:lnTo>
                        <a:lnTo>
                          <a:pt x="1" y="306"/>
                        </a:lnTo>
                        <a:lnTo>
                          <a:pt x="4" y="290"/>
                        </a:lnTo>
                        <a:lnTo>
                          <a:pt x="11" y="273"/>
                        </a:lnTo>
                        <a:lnTo>
                          <a:pt x="21" y="257"/>
                        </a:lnTo>
                        <a:lnTo>
                          <a:pt x="33" y="242"/>
                        </a:lnTo>
                        <a:lnTo>
                          <a:pt x="47" y="226"/>
                        </a:lnTo>
                        <a:lnTo>
                          <a:pt x="64" y="212"/>
                        </a:lnTo>
                        <a:lnTo>
                          <a:pt x="83" y="197"/>
                        </a:lnTo>
                        <a:lnTo>
                          <a:pt x="104" y="183"/>
                        </a:lnTo>
                        <a:lnTo>
                          <a:pt x="128" y="169"/>
                        </a:lnTo>
                        <a:lnTo>
                          <a:pt x="154" y="156"/>
                        </a:lnTo>
                        <a:lnTo>
                          <a:pt x="182" y="143"/>
                        </a:lnTo>
                        <a:lnTo>
                          <a:pt x="212" y="130"/>
                        </a:lnTo>
                        <a:lnTo>
                          <a:pt x="244" y="118"/>
                        </a:lnTo>
                        <a:lnTo>
                          <a:pt x="278" y="106"/>
                        </a:lnTo>
                        <a:lnTo>
                          <a:pt x="313" y="94"/>
                        </a:lnTo>
                        <a:lnTo>
                          <a:pt x="350" y="84"/>
                        </a:lnTo>
                        <a:lnTo>
                          <a:pt x="389" y="74"/>
                        </a:lnTo>
                        <a:lnTo>
                          <a:pt x="430" y="64"/>
                        </a:lnTo>
                        <a:lnTo>
                          <a:pt x="471" y="55"/>
                        </a:lnTo>
                        <a:lnTo>
                          <a:pt x="515" y="47"/>
                        </a:lnTo>
                        <a:lnTo>
                          <a:pt x="559" y="39"/>
                        </a:lnTo>
                        <a:lnTo>
                          <a:pt x="605" y="32"/>
                        </a:lnTo>
                        <a:lnTo>
                          <a:pt x="654" y="26"/>
                        </a:lnTo>
                        <a:lnTo>
                          <a:pt x="702" y="20"/>
                        </a:lnTo>
                        <a:lnTo>
                          <a:pt x="751" y="14"/>
                        </a:lnTo>
                        <a:lnTo>
                          <a:pt x="802" y="11"/>
                        </a:lnTo>
                        <a:lnTo>
                          <a:pt x="854" y="7"/>
                        </a:lnTo>
                        <a:lnTo>
                          <a:pt x="907" y="4"/>
                        </a:lnTo>
                        <a:lnTo>
                          <a:pt x="960" y="2"/>
                        </a:lnTo>
                        <a:lnTo>
                          <a:pt x="1015" y="0"/>
                        </a:lnTo>
                        <a:lnTo>
                          <a:pt x="1070" y="0"/>
                        </a:lnTo>
                        <a:close/>
                      </a:path>
                    </a:pathLst>
                  </a:custGeom>
                  <a:solidFill>
                    <a:srgbClr val="A9ABAE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8" name="Google Shape;1856;p68">
                    <a:extLst>
                      <a:ext uri="{FF2B5EF4-FFF2-40B4-BE49-F238E27FC236}">
                        <a16:creationId xmlns:a16="http://schemas.microsoft.com/office/drawing/2014/main" id="{46DFB4AD-9A42-B52E-ECF6-16ECDA91CAC4}"/>
                      </a:ext>
                    </a:extLst>
                  </p:cNvPr>
                  <p:cNvSpPr/>
                  <p:nvPr/>
                </p:nvSpPr>
                <p:spPr>
                  <a:xfrm>
                    <a:off x="5992813" y="-2979738"/>
                    <a:ext cx="1082675" cy="3000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6" h="565" extrusionOk="0">
                        <a:moveTo>
                          <a:pt x="1023" y="0"/>
                        </a:moveTo>
                        <a:lnTo>
                          <a:pt x="1076" y="0"/>
                        </a:lnTo>
                        <a:lnTo>
                          <a:pt x="1128" y="2"/>
                        </a:lnTo>
                        <a:lnTo>
                          <a:pt x="1178" y="3"/>
                        </a:lnTo>
                        <a:lnTo>
                          <a:pt x="1229" y="6"/>
                        </a:lnTo>
                        <a:lnTo>
                          <a:pt x="1278" y="9"/>
                        </a:lnTo>
                        <a:lnTo>
                          <a:pt x="1327" y="12"/>
                        </a:lnTo>
                        <a:lnTo>
                          <a:pt x="1375" y="17"/>
                        </a:lnTo>
                        <a:lnTo>
                          <a:pt x="1421" y="23"/>
                        </a:lnTo>
                        <a:lnTo>
                          <a:pt x="1467" y="28"/>
                        </a:lnTo>
                        <a:lnTo>
                          <a:pt x="1511" y="35"/>
                        </a:lnTo>
                        <a:lnTo>
                          <a:pt x="1553" y="41"/>
                        </a:lnTo>
                        <a:lnTo>
                          <a:pt x="1595" y="49"/>
                        </a:lnTo>
                        <a:lnTo>
                          <a:pt x="1636" y="56"/>
                        </a:lnTo>
                        <a:lnTo>
                          <a:pt x="1673" y="64"/>
                        </a:lnTo>
                        <a:lnTo>
                          <a:pt x="1711" y="74"/>
                        </a:lnTo>
                        <a:lnTo>
                          <a:pt x="1746" y="83"/>
                        </a:lnTo>
                        <a:lnTo>
                          <a:pt x="1781" y="92"/>
                        </a:lnTo>
                        <a:lnTo>
                          <a:pt x="1812" y="103"/>
                        </a:lnTo>
                        <a:lnTo>
                          <a:pt x="1843" y="114"/>
                        </a:lnTo>
                        <a:lnTo>
                          <a:pt x="1871" y="124"/>
                        </a:lnTo>
                        <a:lnTo>
                          <a:pt x="1898" y="136"/>
                        </a:lnTo>
                        <a:lnTo>
                          <a:pt x="1922" y="148"/>
                        </a:lnTo>
                        <a:lnTo>
                          <a:pt x="1946" y="160"/>
                        </a:lnTo>
                        <a:lnTo>
                          <a:pt x="1966" y="173"/>
                        </a:lnTo>
                        <a:lnTo>
                          <a:pt x="1984" y="185"/>
                        </a:lnTo>
                        <a:lnTo>
                          <a:pt x="2000" y="198"/>
                        </a:lnTo>
                        <a:lnTo>
                          <a:pt x="2014" y="211"/>
                        </a:lnTo>
                        <a:lnTo>
                          <a:pt x="2026" y="226"/>
                        </a:lnTo>
                        <a:lnTo>
                          <a:pt x="2034" y="240"/>
                        </a:lnTo>
                        <a:lnTo>
                          <a:pt x="2041" y="254"/>
                        </a:lnTo>
                        <a:lnTo>
                          <a:pt x="2045" y="268"/>
                        </a:lnTo>
                        <a:lnTo>
                          <a:pt x="2046" y="282"/>
                        </a:lnTo>
                        <a:lnTo>
                          <a:pt x="2045" y="297"/>
                        </a:lnTo>
                        <a:lnTo>
                          <a:pt x="2041" y="312"/>
                        </a:lnTo>
                        <a:lnTo>
                          <a:pt x="2034" y="326"/>
                        </a:lnTo>
                        <a:lnTo>
                          <a:pt x="2026" y="339"/>
                        </a:lnTo>
                        <a:lnTo>
                          <a:pt x="2014" y="353"/>
                        </a:lnTo>
                        <a:lnTo>
                          <a:pt x="2000" y="366"/>
                        </a:lnTo>
                        <a:lnTo>
                          <a:pt x="1984" y="380"/>
                        </a:lnTo>
                        <a:lnTo>
                          <a:pt x="1966" y="392"/>
                        </a:lnTo>
                        <a:lnTo>
                          <a:pt x="1946" y="405"/>
                        </a:lnTo>
                        <a:lnTo>
                          <a:pt x="1922" y="416"/>
                        </a:lnTo>
                        <a:lnTo>
                          <a:pt x="1898" y="428"/>
                        </a:lnTo>
                        <a:lnTo>
                          <a:pt x="1871" y="440"/>
                        </a:lnTo>
                        <a:lnTo>
                          <a:pt x="1843" y="452"/>
                        </a:lnTo>
                        <a:lnTo>
                          <a:pt x="1812" y="462"/>
                        </a:lnTo>
                        <a:lnTo>
                          <a:pt x="1781" y="472"/>
                        </a:lnTo>
                        <a:lnTo>
                          <a:pt x="1746" y="482"/>
                        </a:lnTo>
                        <a:lnTo>
                          <a:pt x="1711" y="492"/>
                        </a:lnTo>
                        <a:lnTo>
                          <a:pt x="1673" y="500"/>
                        </a:lnTo>
                        <a:lnTo>
                          <a:pt x="1636" y="508"/>
                        </a:lnTo>
                        <a:lnTo>
                          <a:pt x="1595" y="517"/>
                        </a:lnTo>
                        <a:lnTo>
                          <a:pt x="1553" y="524"/>
                        </a:lnTo>
                        <a:lnTo>
                          <a:pt x="1511" y="531"/>
                        </a:lnTo>
                        <a:lnTo>
                          <a:pt x="1467" y="537"/>
                        </a:lnTo>
                        <a:lnTo>
                          <a:pt x="1421" y="543"/>
                        </a:lnTo>
                        <a:lnTo>
                          <a:pt x="1375" y="547"/>
                        </a:lnTo>
                        <a:lnTo>
                          <a:pt x="1327" y="552"/>
                        </a:lnTo>
                        <a:lnTo>
                          <a:pt x="1278" y="556"/>
                        </a:lnTo>
                        <a:lnTo>
                          <a:pt x="1229" y="559"/>
                        </a:lnTo>
                        <a:lnTo>
                          <a:pt x="1178" y="561"/>
                        </a:lnTo>
                        <a:lnTo>
                          <a:pt x="1128" y="563"/>
                        </a:lnTo>
                        <a:lnTo>
                          <a:pt x="1076" y="564"/>
                        </a:lnTo>
                        <a:lnTo>
                          <a:pt x="1023" y="565"/>
                        </a:lnTo>
                        <a:lnTo>
                          <a:pt x="971" y="564"/>
                        </a:lnTo>
                        <a:lnTo>
                          <a:pt x="919" y="563"/>
                        </a:lnTo>
                        <a:lnTo>
                          <a:pt x="867" y="561"/>
                        </a:lnTo>
                        <a:lnTo>
                          <a:pt x="816" y="559"/>
                        </a:lnTo>
                        <a:lnTo>
                          <a:pt x="767" y="556"/>
                        </a:lnTo>
                        <a:lnTo>
                          <a:pt x="719" y="552"/>
                        </a:lnTo>
                        <a:lnTo>
                          <a:pt x="671" y="547"/>
                        </a:lnTo>
                        <a:lnTo>
                          <a:pt x="624" y="543"/>
                        </a:lnTo>
                        <a:lnTo>
                          <a:pt x="580" y="537"/>
                        </a:lnTo>
                        <a:lnTo>
                          <a:pt x="536" y="531"/>
                        </a:lnTo>
                        <a:lnTo>
                          <a:pt x="492" y="524"/>
                        </a:lnTo>
                        <a:lnTo>
                          <a:pt x="451" y="517"/>
                        </a:lnTo>
                        <a:lnTo>
                          <a:pt x="411" y="508"/>
                        </a:lnTo>
                        <a:lnTo>
                          <a:pt x="372" y="500"/>
                        </a:lnTo>
                        <a:lnTo>
                          <a:pt x="336" y="492"/>
                        </a:lnTo>
                        <a:lnTo>
                          <a:pt x="300" y="482"/>
                        </a:lnTo>
                        <a:lnTo>
                          <a:pt x="266" y="472"/>
                        </a:lnTo>
                        <a:lnTo>
                          <a:pt x="234" y="462"/>
                        </a:lnTo>
                        <a:lnTo>
                          <a:pt x="204" y="452"/>
                        </a:lnTo>
                        <a:lnTo>
                          <a:pt x="175" y="440"/>
                        </a:lnTo>
                        <a:lnTo>
                          <a:pt x="148" y="428"/>
                        </a:lnTo>
                        <a:lnTo>
                          <a:pt x="123" y="416"/>
                        </a:lnTo>
                        <a:lnTo>
                          <a:pt x="101" y="405"/>
                        </a:lnTo>
                        <a:lnTo>
                          <a:pt x="81" y="392"/>
                        </a:lnTo>
                        <a:lnTo>
                          <a:pt x="62" y="380"/>
                        </a:lnTo>
                        <a:lnTo>
                          <a:pt x="46" y="366"/>
                        </a:lnTo>
                        <a:lnTo>
                          <a:pt x="33" y="353"/>
                        </a:lnTo>
                        <a:lnTo>
                          <a:pt x="21" y="339"/>
                        </a:lnTo>
                        <a:lnTo>
                          <a:pt x="12" y="326"/>
                        </a:lnTo>
                        <a:lnTo>
                          <a:pt x="6" y="312"/>
                        </a:lnTo>
                        <a:lnTo>
                          <a:pt x="2" y="297"/>
                        </a:lnTo>
                        <a:lnTo>
                          <a:pt x="0" y="282"/>
                        </a:lnTo>
                        <a:lnTo>
                          <a:pt x="2" y="268"/>
                        </a:lnTo>
                        <a:lnTo>
                          <a:pt x="6" y="254"/>
                        </a:lnTo>
                        <a:lnTo>
                          <a:pt x="12" y="240"/>
                        </a:lnTo>
                        <a:lnTo>
                          <a:pt x="21" y="226"/>
                        </a:lnTo>
                        <a:lnTo>
                          <a:pt x="33" y="211"/>
                        </a:lnTo>
                        <a:lnTo>
                          <a:pt x="46" y="198"/>
                        </a:lnTo>
                        <a:lnTo>
                          <a:pt x="62" y="185"/>
                        </a:lnTo>
                        <a:lnTo>
                          <a:pt x="81" y="173"/>
                        </a:lnTo>
                        <a:lnTo>
                          <a:pt x="101" y="160"/>
                        </a:lnTo>
                        <a:lnTo>
                          <a:pt x="123" y="148"/>
                        </a:lnTo>
                        <a:lnTo>
                          <a:pt x="148" y="136"/>
                        </a:lnTo>
                        <a:lnTo>
                          <a:pt x="175" y="124"/>
                        </a:lnTo>
                        <a:lnTo>
                          <a:pt x="204" y="114"/>
                        </a:lnTo>
                        <a:lnTo>
                          <a:pt x="234" y="103"/>
                        </a:lnTo>
                        <a:lnTo>
                          <a:pt x="266" y="92"/>
                        </a:lnTo>
                        <a:lnTo>
                          <a:pt x="300" y="83"/>
                        </a:lnTo>
                        <a:lnTo>
                          <a:pt x="336" y="74"/>
                        </a:lnTo>
                        <a:lnTo>
                          <a:pt x="372" y="64"/>
                        </a:lnTo>
                        <a:lnTo>
                          <a:pt x="411" y="56"/>
                        </a:lnTo>
                        <a:lnTo>
                          <a:pt x="451" y="49"/>
                        </a:lnTo>
                        <a:lnTo>
                          <a:pt x="492" y="41"/>
                        </a:lnTo>
                        <a:lnTo>
                          <a:pt x="536" y="35"/>
                        </a:lnTo>
                        <a:lnTo>
                          <a:pt x="580" y="28"/>
                        </a:lnTo>
                        <a:lnTo>
                          <a:pt x="624" y="23"/>
                        </a:lnTo>
                        <a:lnTo>
                          <a:pt x="671" y="17"/>
                        </a:lnTo>
                        <a:lnTo>
                          <a:pt x="719" y="12"/>
                        </a:lnTo>
                        <a:lnTo>
                          <a:pt x="767" y="9"/>
                        </a:lnTo>
                        <a:lnTo>
                          <a:pt x="816" y="6"/>
                        </a:lnTo>
                        <a:lnTo>
                          <a:pt x="867" y="3"/>
                        </a:lnTo>
                        <a:lnTo>
                          <a:pt x="919" y="2"/>
                        </a:lnTo>
                        <a:lnTo>
                          <a:pt x="971" y="0"/>
                        </a:lnTo>
                        <a:lnTo>
                          <a:pt x="1023" y="0"/>
                        </a:lnTo>
                        <a:close/>
                      </a:path>
                    </a:pathLst>
                  </a:custGeom>
                  <a:solidFill>
                    <a:srgbClr val="60606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9" name="Google Shape;1857;p68">
                    <a:extLst>
                      <a:ext uri="{FF2B5EF4-FFF2-40B4-BE49-F238E27FC236}">
                        <a16:creationId xmlns:a16="http://schemas.microsoft.com/office/drawing/2014/main" id="{90F39906-36DB-2523-532B-D47DA3CAD530}"/>
                      </a:ext>
                    </a:extLst>
                  </p:cNvPr>
                  <p:cNvSpPr/>
                  <p:nvPr/>
                </p:nvSpPr>
                <p:spPr>
                  <a:xfrm>
                    <a:off x="5967413" y="-3190875"/>
                    <a:ext cx="1133475" cy="4810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1" h="908" extrusionOk="0">
                        <a:moveTo>
                          <a:pt x="2141" y="594"/>
                        </a:moveTo>
                        <a:lnTo>
                          <a:pt x="2139" y="609"/>
                        </a:lnTo>
                        <a:lnTo>
                          <a:pt x="2133" y="626"/>
                        </a:lnTo>
                        <a:lnTo>
                          <a:pt x="2126" y="642"/>
                        </a:lnTo>
                        <a:lnTo>
                          <a:pt x="2115" y="657"/>
                        </a:lnTo>
                        <a:lnTo>
                          <a:pt x="2102" y="673"/>
                        </a:lnTo>
                        <a:lnTo>
                          <a:pt x="2087" y="687"/>
                        </a:lnTo>
                        <a:lnTo>
                          <a:pt x="2070" y="702"/>
                        </a:lnTo>
                        <a:lnTo>
                          <a:pt x="2050" y="716"/>
                        </a:lnTo>
                        <a:lnTo>
                          <a:pt x="2028" y="730"/>
                        </a:lnTo>
                        <a:lnTo>
                          <a:pt x="2004" y="743"/>
                        </a:lnTo>
                        <a:lnTo>
                          <a:pt x="1978" y="758"/>
                        </a:lnTo>
                        <a:lnTo>
                          <a:pt x="1950" y="769"/>
                        </a:lnTo>
                        <a:lnTo>
                          <a:pt x="1921" y="782"/>
                        </a:lnTo>
                        <a:lnTo>
                          <a:pt x="1889" y="794"/>
                        </a:lnTo>
                        <a:lnTo>
                          <a:pt x="1855" y="806"/>
                        </a:lnTo>
                        <a:lnTo>
                          <a:pt x="1819" y="816"/>
                        </a:lnTo>
                        <a:lnTo>
                          <a:pt x="1783" y="827"/>
                        </a:lnTo>
                        <a:lnTo>
                          <a:pt x="1744" y="837"/>
                        </a:lnTo>
                        <a:lnTo>
                          <a:pt x="1704" y="846"/>
                        </a:lnTo>
                        <a:lnTo>
                          <a:pt x="1663" y="855"/>
                        </a:lnTo>
                        <a:lnTo>
                          <a:pt x="1619" y="864"/>
                        </a:lnTo>
                        <a:lnTo>
                          <a:pt x="1574" y="871"/>
                        </a:lnTo>
                        <a:lnTo>
                          <a:pt x="1529" y="878"/>
                        </a:lnTo>
                        <a:lnTo>
                          <a:pt x="1482" y="884"/>
                        </a:lnTo>
                        <a:lnTo>
                          <a:pt x="1434" y="890"/>
                        </a:lnTo>
                        <a:lnTo>
                          <a:pt x="1384" y="894"/>
                        </a:lnTo>
                        <a:lnTo>
                          <a:pt x="1335" y="899"/>
                        </a:lnTo>
                        <a:lnTo>
                          <a:pt x="1283" y="903"/>
                        </a:lnTo>
                        <a:lnTo>
                          <a:pt x="1231" y="905"/>
                        </a:lnTo>
                        <a:lnTo>
                          <a:pt x="1178" y="907"/>
                        </a:lnTo>
                        <a:lnTo>
                          <a:pt x="1124" y="908"/>
                        </a:lnTo>
                        <a:lnTo>
                          <a:pt x="1070" y="908"/>
                        </a:lnTo>
                        <a:lnTo>
                          <a:pt x="1015" y="908"/>
                        </a:lnTo>
                        <a:lnTo>
                          <a:pt x="962" y="907"/>
                        </a:lnTo>
                        <a:lnTo>
                          <a:pt x="909" y="905"/>
                        </a:lnTo>
                        <a:lnTo>
                          <a:pt x="858" y="903"/>
                        </a:lnTo>
                        <a:lnTo>
                          <a:pt x="806" y="899"/>
                        </a:lnTo>
                        <a:lnTo>
                          <a:pt x="755" y="894"/>
                        </a:lnTo>
                        <a:lnTo>
                          <a:pt x="707" y="890"/>
                        </a:lnTo>
                        <a:lnTo>
                          <a:pt x="658" y="884"/>
                        </a:lnTo>
                        <a:lnTo>
                          <a:pt x="611" y="878"/>
                        </a:lnTo>
                        <a:lnTo>
                          <a:pt x="565" y="871"/>
                        </a:lnTo>
                        <a:lnTo>
                          <a:pt x="522" y="864"/>
                        </a:lnTo>
                        <a:lnTo>
                          <a:pt x="478" y="855"/>
                        </a:lnTo>
                        <a:lnTo>
                          <a:pt x="437" y="846"/>
                        </a:lnTo>
                        <a:lnTo>
                          <a:pt x="397" y="837"/>
                        </a:lnTo>
                        <a:lnTo>
                          <a:pt x="358" y="827"/>
                        </a:lnTo>
                        <a:lnTo>
                          <a:pt x="320" y="816"/>
                        </a:lnTo>
                        <a:lnTo>
                          <a:pt x="285" y="806"/>
                        </a:lnTo>
                        <a:lnTo>
                          <a:pt x="252" y="794"/>
                        </a:lnTo>
                        <a:lnTo>
                          <a:pt x="220" y="782"/>
                        </a:lnTo>
                        <a:lnTo>
                          <a:pt x="189" y="769"/>
                        </a:lnTo>
                        <a:lnTo>
                          <a:pt x="162" y="758"/>
                        </a:lnTo>
                        <a:lnTo>
                          <a:pt x="135" y="743"/>
                        </a:lnTo>
                        <a:lnTo>
                          <a:pt x="112" y="730"/>
                        </a:lnTo>
                        <a:lnTo>
                          <a:pt x="90" y="716"/>
                        </a:lnTo>
                        <a:lnTo>
                          <a:pt x="70" y="702"/>
                        </a:lnTo>
                        <a:lnTo>
                          <a:pt x="53" y="687"/>
                        </a:lnTo>
                        <a:lnTo>
                          <a:pt x="37" y="673"/>
                        </a:lnTo>
                        <a:lnTo>
                          <a:pt x="26" y="657"/>
                        </a:lnTo>
                        <a:lnTo>
                          <a:pt x="15" y="642"/>
                        </a:lnTo>
                        <a:lnTo>
                          <a:pt x="7" y="626"/>
                        </a:lnTo>
                        <a:lnTo>
                          <a:pt x="2" y="609"/>
                        </a:lnTo>
                        <a:lnTo>
                          <a:pt x="0" y="594"/>
                        </a:lnTo>
                        <a:lnTo>
                          <a:pt x="0" y="594"/>
                        </a:lnTo>
                        <a:lnTo>
                          <a:pt x="0" y="0"/>
                        </a:lnTo>
                        <a:lnTo>
                          <a:pt x="502" y="241"/>
                        </a:lnTo>
                        <a:lnTo>
                          <a:pt x="1587" y="257"/>
                        </a:lnTo>
                        <a:lnTo>
                          <a:pt x="2141" y="0"/>
                        </a:lnTo>
                        <a:lnTo>
                          <a:pt x="2141" y="594"/>
                        </a:lnTo>
                        <a:lnTo>
                          <a:pt x="2141" y="594"/>
                        </a:lnTo>
                        <a:close/>
                      </a:path>
                    </a:pathLst>
                  </a:custGeom>
                  <a:solidFill>
                    <a:srgbClr val="D2D3D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0" name="Google Shape;1858;p68">
                    <a:extLst>
                      <a:ext uri="{FF2B5EF4-FFF2-40B4-BE49-F238E27FC236}">
                        <a16:creationId xmlns:a16="http://schemas.microsoft.com/office/drawing/2014/main" id="{BE375932-5D87-894F-576E-F9A5100C1436}"/>
                      </a:ext>
                    </a:extLst>
                  </p:cNvPr>
                  <p:cNvSpPr/>
                  <p:nvPr/>
                </p:nvSpPr>
                <p:spPr>
                  <a:xfrm>
                    <a:off x="5967413" y="-3362325"/>
                    <a:ext cx="1133475" cy="3413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1" h="644" extrusionOk="0">
                        <a:moveTo>
                          <a:pt x="1070" y="0"/>
                        </a:moveTo>
                        <a:lnTo>
                          <a:pt x="1125" y="0"/>
                        </a:lnTo>
                        <a:lnTo>
                          <a:pt x="1179" y="1"/>
                        </a:lnTo>
                        <a:lnTo>
                          <a:pt x="1234" y="3"/>
                        </a:lnTo>
                        <a:lnTo>
                          <a:pt x="1285" y="5"/>
                        </a:lnTo>
                        <a:lnTo>
                          <a:pt x="1337" y="9"/>
                        </a:lnTo>
                        <a:lnTo>
                          <a:pt x="1389" y="14"/>
                        </a:lnTo>
                        <a:lnTo>
                          <a:pt x="1439" y="18"/>
                        </a:lnTo>
                        <a:lnTo>
                          <a:pt x="1487" y="24"/>
                        </a:lnTo>
                        <a:lnTo>
                          <a:pt x="1534" y="31"/>
                        </a:lnTo>
                        <a:lnTo>
                          <a:pt x="1580" y="38"/>
                        </a:lnTo>
                        <a:lnTo>
                          <a:pt x="1625" y="46"/>
                        </a:lnTo>
                        <a:lnTo>
                          <a:pt x="1668" y="55"/>
                        </a:lnTo>
                        <a:lnTo>
                          <a:pt x="1711" y="63"/>
                        </a:lnTo>
                        <a:lnTo>
                          <a:pt x="1751" y="73"/>
                        </a:lnTo>
                        <a:lnTo>
                          <a:pt x="1790" y="83"/>
                        </a:lnTo>
                        <a:lnTo>
                          <a:pt x="1828" y="94"/>
                        </a:lnTo>
                        <a:lnTo>
                          <a:pt x="1863" y="104"/>
                        </a:lnTo>
                        <a:lnTo>
                          <a:pt x="1896" y="116"/>
                        </a:lnTo>
                        <a:lnTo>
                          <a:pt x="1928" y="129"/>
                        </a:lnTo>
                        <a:lnTo>
                          <a:pt x="1958" y="141"/>
                        </a:lnTo>
                        <a:lnTo>
                          <a:pt x="1985" y="155"/>
                        </a:lnTo>
                        <a:lnTo>
                          <a:pt x="2011" y="168"/>
                        </a:lnTo>
                        <a:lnTo>
                          <a:pt x="2035" y="182"/>
                        </a:lnTo>
                        <a:lnTo>
                          <a:pt x="2057" y="196"/>
                        </a:lnTo>
                        <a:lnTo>
                          <a:pt x="2076" y="211"/>
                        </a:lnTo>
                        <a:lnTo>
                          <a:pt x="2093" y="226"/>
                        </a:lnTo>
                        <a:lnTo>
                          <a:pt x="2107" y="241"/>
                        </a:lnTo>
                        <a:lnTo>
                          <a:pt x="2120" y="257"/>
                        </a:lnTo>
                        <a:lnTo>
                          <a:pt x="2129" y="273"/>
                        </a:lnTo>
                        <a:lnTo>
                          <a:pt x="2135" y="288"/>
                        </a:lnTo>
                        <a:lnTo>
                          <a:pt x="2140" y="305"/>
                        </a:lnTo>
                        <a:lnTo>
                          <a:pt x="2141" y="321"/>
                        </a:lnTo>
                        <a:lnTo>
                          <a:pt x="2140" y="338"/>
                        </a:lnTo>
                        <a:lnTo>
                          <a:pt x="2135" y="354"/>
                        </a:lnTo>
                        <a:lnTo>
                          <a:pt x="2129" y="371"/>
                        </a:lnTo>
                        <a:lnTo>
                          <a:pt x="2120" y="386"/>
                        </a:lnTo>
                        <a:lnTo>
                          <a:pt x="2107" y="403"/>
                        </a:lnTo>
                        <a:lnTo>
                          <a:pt x="2093" y="418"/>
                        </a:lnTo>
                        <a:lnTo>
                          <a:pt x="2076" y="432"/>
                        </a:lnTo>
                        <a:lnTo>
                          <a:pt x="2057" y="447"/>
                        </a:lnTo>
                        <a:lnTo>
                          <a:pt x="2035" y="462"/>
                        </a:lnTo>
                        <a:lnTo>
                          <a:pt x="2011" y="476"/>
                        </a:lnTo>
                        <a:lnTo>
                          <a:pt x="1985" y="489"/>
                        </a:lnTo>
                        <a:lnTo>
                          <a:pt x="1958" y="502"/>
                        </a:lnTo>
                        <a:lnTo>
                          <a:pt x="1928" y="515"/>
                        </a:lnTo>
                        <a:lnTo>
                          <a:pt x="1896" y="526"/>
                        </a:lnTo>
                        <a:lnTo>
                          <a:pt x="1863" y="538"/>
                        </a:lnTo>
                        <a:lnTo>
                          <a:pt x="1828" y="550"/>
                        </a:lnTo>
                        <a:lnTo>
                          <a:pt x="1790" y="561"/>
                        </a:lnTo>
                        <a:lnTo>
                          <a:pt x="1751" y="570"/>
                        </a:lnTo>
                        <a:lnTo>
                          <a:pt x="1711" y="579"/>
                        </a:lnTo>
                        <a:lnTo>
                          <a:pt x="1668" y="589"/>
                        </a:lnTo>
                        <a:lnTo>
                          <a:pt x="1625" y="597"/>
                        </a:lnTo>
                        <a:lnTo>
                          <a:pt x="1580" y="605"/>
                        </a:lnTo>
                        <a:lnTo>
                          <a:pt x="1534" y="612"/>
                        </a:lnTo>
                        <a:lnTo>
                          <a:pt x="1487" y="618"/>
                        </a:lnTo>
                        <a:lnTo>
                          <a:pt x="1439" y="624"/>
                        </a:lnTo>
                        <a:lnTo>
                          <a:pt x="1389" y="630"/>
                        </a:lnTo>
                        <a:lnTo>
                          <a:pt x="1337" y="634"/>
                        </a:lnTo>
                        <a:lnTo>
                          <a:pt x="1285" y="637"/>
                        </a:lnTo>
                        <a:lnTo>
                          <a:pt x="1234" y="641"/>
                        </a:lnTo>
                        <a:lnTo>
                          <a:pt x="1179" y="642"/>
                        </a:lnTo>
                        <a:lnTo>
                          <a:pt x="1125" y="643"/>
                        </a:lnTo>
                        <a:lnTo>
                          <a:pt x="1070" y="644"/>
                        </a:lnTo>
                        <a:lnTo>
                          <a:pt x="1015" y="643"/>
                        </a:lnTo>
                        <a:lnTo>
                          <a:pt x="960" y="642"/>
                        </a:lnTo>
                        <a:lnTo>
                          <a:pt x="907" y="641"/>
                        </a:lnTo>
                        <a:lnTo>
                          <a:pt x="854" y="637"/>
                        </a:lnTo>
                        <a:lnTo>
                          <a:pt x="802" y="634"/>
                        </a:lnTo>
                        <a:lnTo>
                          <a:pt x="751" y="630"/>
                        </a:lnTo>
                        <a:lnTo>
                          <a:pt x="702" y="624"/>
                        </a:lnTo>
                        <a:lnTo>
                          <a:pt x="654" y="618"/>
                        </a:lnTo>
                        <a:lnTo>
                          <a:pt x="605" y="612"/>
                        </a:lnTo>
                        <a:lnTo>
                          <a:pt x="559" y="605"/>
                        </a:lnTo>
                        <a:lnTo>
                          <a:pt x="515" y="597"/>
                        </a:lnTo>
                        <a:lnTo>
                          <a:pt x="471" y="589"/>
                        </a:lnTo>
                        <a:lnTo>
                          <a:pt x="430" y="579"/>
                        </a:lnTo>
                        <a:lnTo>
                          <a:pt x="389" y="570"/>
                        </a:lnTo>
                        <a:lnTo>
                          <a:pt x="350" y="561"/>
                        </a:lnTo>
                        <a:lnTo>
                          <a:pt x="313" y="550"/>
                        </a:lnTo>
                        <a:lnTo>
                          <a:pt x="278" y="538"/>
                        </a:lnTo>
                        <a:lnTo>
                          <a:pt x="244" y="526"/>
                        </a:lnTo>
                        <a:lnTo>
                          <a:pt x="212" y="515"/>
                        </a:lnTo>
                        <a:lnTo>
                          <a:pt x="182" y="502"/>
                        </a:lnTo>
                        <a:lnTo>
                          <a:pt x="154" y="489"/>
                        </a:lnTo>
                        <a:lnTo>
                          <a:pt x="128" y="476"/>
                        </a:lnTo>
                        <a:lnTo>
                          <a:pt x="104" y="462"/>
                        </a:lnTo>
                        <a:lnTo>
                          <a:pt x="83" y="447"/>
                        </a:lnTo>
                        <a:lnTo>
                          <a:pt x="64" y="432"/>
                        </a:lnTo>
                        <a:lnTo>
                          <a:pt x="47" y="418"/>
                        </a:lnTo>
                        <a:lnTo>
                          <a:pt x="33" y="403"/>
                        </a:lnTo>
                        <a:lnTo>
                          <a:pt x="21" y="386"/>
                        </a:lnTo>
                        <a:lnTo>
                          <a:pt x="11" y="371"/>
                        </a:lnTo>
                        <a:lnTo>
                          <a:pt x="4" y="354"/>
                        </a:lnTo>
                        <a:lnTo>
                          <a:pt x="1" y="338"/>
                        </a:lnTo>
                        <a:lnTo>
                          <a:pt x="0" y="321"/>
                        </a:lnTo>
                        <a:lnTo>
                          <a:pt x="1" y="305"/>
                        </a:lnTo>
                        <a:lnTo>
                          <a:pt x="4" y="288"/>
                        </a:lnTo>
                        <a:lnTo>
                          <a:pt x="11" y="273"/>
                        </a:lnTo>
                        <a:lnTo>
                          <a:pt x="21" y="257"/>
                        </a:lnTo>
                        <a:lnTo>
                          <a:pt x="33" y="241"/>
                        </a:lnTo>
                        <a:lnTo>
                          <a:pt x="47" y="226"/>
                        </a:lnTo>
                        <a:lnTo>
                          <a:pt x="64" y="211"/>
                        </a:lnTo>
                        <a:lnTo>
                          <a:pt x="83" y="196"/>
                        </a:lnTo>
                        <a:lnTo>
                          <a:pt x="104" y="182"/>
                        </a:lnTo>
                        <a:lnTo>
                          <a:pt x="128" y="168"/>
                        </a:lnTo>
                        <a:lnTo>
                          <a:pt x="154" y="155"/>
                        </a:lnTo>
                        <a:lnTo>
                          <a:pt x="182" y="141"/>
                        </a:lnTo>
                        <a:lnTo>
                          <a:pt x="212" y="129"/>
                        </a:lnTo>
                        <a:lnTo>
                          <a:pt x="244" y="116"/>
                        </a:lnTo>
                        <a:lnTo>
                          <a:pt x="278" y="104"/>
                        </a:lnTo>
                        <a:lnTo>
                          <a:pt x="313" y="94"/>
                        </a:lnTo>
                        <a:lnTo>
                          <a:pt x="350" y="83"/>
                        </a:lnTo>
                        <a:lnTo>
                          <a:pt x="389" y="73"/>
                        </a:lnTo>
                        <a:lnTo>
                          <a:pt x="430" y="63"/>
                        </a:lnTo>
                        <a:lnTo>
                          <a:pt x="471" y="55"/>
                        </a:lnTo>
                        <a:lnTo>
                          <a:pt x="515" y="46"/>
                        </a:lnTo>
                        <a:lnTo>
                          <a:pt x="559" y="38"/>
                        </a:lnTo>
                        <a:lnTo>
                          <a:pt x="605" y="31"/>
                        </a:lnTo>
                        <a:lnTo>
                          <a:pt x="654" y="24"/>
                        </a:lnTo>
                        <a:lnTo>
                          <a:pt x="702" y="18"/>
                        </a:lnTo>
                        <a:lnTo>
                          <a:pt x="751" y="14"/>
                        </a:lnTo>
                        <a:lnTo>
                          <a:pt x="802" y="9"/>
                        </a:lnTo>
                        <a:lnTo>
                          <a:pt x="854" y="5"/>
                        </a:lnTo>
                        <a:lnTo>
                          <a:pt x="907" y="3"/>
                        </a:lnTo>
                        <a:lnTo>
                          <a:pt x="960" y="1"/>
                        </a:lnTo>
                        <a:lnTo>
                          <a:pt x="1015" y="0"/>
                        </a:lnTo>
                        <a:lnTo>
                          <a:pt x="1070" y="0"/>
                        </a:lnTo>
                        <a:close/>
                      </a:path>
                    </a:pathLst>
                  </a:custGeom>
                  <a:solidFill>
                    <a:srgbClr val="A9ABAE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1" name="Google Shape;1859;p68">
                    <a:extLst>
                      <a:ext uri="{FF2B5EF4-FFF2-40B4-BE49-F238E27FC236}">
                        <a16:creationId xmlns:a16="http://schemas.microsoft.com/office/drawing/2014/main" id="{8459B851-CD21-780F-7643-9C7032133ABE}"/>
                      </a:ext>
                    </a:extLst>
                  </p:cNvPr>
                  <p:cNvSpPr/>
                  <p:nvPr/>
                </p:nvSpPr>
                <p:spPr>
                  <a:xfrm>
                    <a:off x="5999163" y="-3362325"/>
                    <a:ext cx="1076325" cy="271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3" h="512" extrusionOk="0">
                        <a:moveTo>
                          <a:pt x="1016" y="0"/>
                        </a:moveTo>
                        <a:lnTo>
                          <a:pt x="1069" y="0"/>
                        </a:lnTo>
                        <a:lnTo>
                          <a:pt x="1120" y="1"/>
                        </a:lnTo>
                        <a:lnTo>
                          <a:pt x="1171" y="2"/>
                        </a:lnTo>
                        <a:lnTo>
                          <a:pt x="1221" y="4"/>
                        </a:lnTo>
                        <a:lnTo>
                          <a:pt x="1270" y="8"/>
                        </a:lnTo>
                        <a:lnTo>
                          <a:pt x="1318" y="11"/>
                        </a:lnTo>
                        <a:lnTo>
                          <a:pt x="1366" y="15"/>
                        </a:lnTo>
                        <a:lnTo>
                          <a:pt x="1412" y="20"/>
                        </a:lnTo>
                        <a:lnTo>
                          <a:pt x="1456" y="24"/>
                        </a:lnTo>
                        <a:lnTo>
                          <a:pt x="1501" y="30"/>
                        </a:lnTo>
                        <a:lnTo>
                          <a:pt x="1544" y="36"/>
                        </a:lnTo>
                        <a:lnTo>
                          <a:pt x="1585" y="43"/>
                        </a:lnTo>
                        <a:lnTo>
                          <a:pt x="1625" y="50"/>
                        </a:lnTo>
                        <a:lnTo>
                          <a:pt x="1663" y="59"/>
                        </a:lnTo>
                        <a:lnTo>
                          <a:pt x="1700" y="66"/>
                        </a:lnTo>
                        <a:lnTo>
                          <a:pt x="1736" y="75"/>
                        </a:lnTo>
                        <a:lnTo>
                          <a:pt x="1769" y="83"/>
                        </a:lnTo>
                        <a:lnTo>
                          <a:pt x="1801" y="93"/>
                        </a:lnTo>
                        <a:lnTo>
                          <a:pt x="1831" y="102"/>
                        </a:lnTo>
                        <a:lnTo>
                          <a:pt x="1859" y="113"/>
                        </a:lnTo>
                        <a:lnTo>
                          <a:pt x="1885" y="123"/>
                        </a:lnTo>
                        <a:lnTo>
                          <a:pt x="1910" y="134"/>
                        </a:lnTo>
                        <a:lnTo>
                          <a:pt x="1933" y="145"/>
                        </a:lnTo>
                        <a:lnTo>
                          <a:pt x="1953" y="156"/>
                        </a:lnTo>
                        <a:lnTo>
                          <a:pt x="1971" y="168"/>
                        </a:lnTo>
                        <a:lnTo>
                          <a:pt x="1987" y="180"/>
                        </a:lnTo>
                        <a:lnTo>
                          <a:pt x="2001" y="192"/>
                        </a:lnTo>
                        <a:lnTo>
                          <a:pt x="2013" y="203"/>
                        </a:lnTo>
                        <a:lnTo>
                          <a:pt x="2021" y="216"/>
                        </a:lnTo>
                        <a:lnTo>
                          <a:pt x="2028" y="229"/>
                        </a:lnTo>
                        <a:lnTo>
                          <a:pt x="2032" y="242"/>
                        </a:lnTo>
                        <a:lnTo>
                          <a:pt x="2033" y="255"/>
                        </a:lnTo>
                        <a:lnTo>
                          <a:pt x="2032" y="268"/>
                        </a:lnTo>
                        <a:lnTo>
                          <a:pt x="2028" y="282"/>
                        </a:lnTo>
                        <a:lnTo>
                          <a:pt x="2021" y="294"/>
                        </a:lnTo>
                        <a:lnTo>
                          <a:pt x="2013" y="307"/>
                        </a:lnTo>
                        <a:lnTo>
                          <a:pt x="2001" y="320"/>
                        </a:lnTo>
                        <a:lnTo>
                          <a:pt x="1987" y="332"/>
                        </a:lnTo>
                        <a:lnTo>
                          <a:pt x="1971" y="344"/>
                        </a:lnTo>
                        <a:lnTo>
                          <a:pt x="1953" y="356"/>
                        </a:lnTo>
                        <a:lnTo>
                          <a:pt x="1933" y="367"/>
                        </a:lnTo>
                        <a:lnTo>
                          <a:pt x="1910" y="378"/>
                        </a:lnTo>
                        <a:lnTo>
                          <a:pt x="1885" y="389"/>
                        </a:lnTo>
                        <a:lnTo>
                          <a:pt x="1859" y="399"/>
                        </a:lnTo>
                        <a:lnTo>
                          <a:pt x="1831" y="409"/>
                        </a:lnTo>
                        <a:lnTo>
                          <a:pt x="1801" y="419"/>
                        </a:lnTo>
                        <a:lnTo>
                          <a:pt x="1769" y="427"/>
                        </a:lnTo>
                        <a:lnTo>
                          <a:pt x="1736" y="437"/>
                        </a:lnTo>
                        <a:lnTo>
                          <a:pt x="1700" y="445"/>
                        </a:lnTo>
                        <a:lnTo>
                          <a:pt x="1663" y="453"/>
                        </a:lnTo>
                        <a:lnTo>
                          <a:pt x="1625" y="462"/>
                        </a:lnTo>
                        <a:lnTo>
                          <a:pt x="1585" y="469"/>
                        </a:lnTo>
                        <a:lnTo>
                          <a:pt x="1544" y="475"/>
                        </a:lnTo>
                        <a:lnTo>
                          <a:pt x="1501" y="480"/>
                        </a:lnTo>
                        <a:lnTo>
                          <a:pt x="1456" y="486"/>
                        </a:lnTo>
                        <a:lnTo>
                          <a:pt x="1412" y="492"/>
                        </a:lnTo>
                        <a:lnTo>
                          <a:pt x="1366" y="497"/>
                        </a:lnTo>
                        <a:lnTo>
                          <a:pt x="1318" y="500"/>
                        </a:lnTo>
                        <a:lnTo>
                          <a:pt x="1270" y="504"/>
                        </a:lnTo>
                        <a:lnTo>
                          <a:pt x="1221" y="506"/>
                        </a:lnTo>
                        <a:lnTo>
                          <a:pt x="1171" y="509"/>
                        </a:lnTo>
                        <a:lnTo>
                          <a:pt x="1120" y="511"/>
                        </a:lnTo>
                        <a:lnTo>
                          <a:pt x="1069" y="511"/>
                        </a:lnTo>
                        <a:lnTo>
                          <a:pt x="1016" y="512"/>
                        </a:lnTo>
                        <a:lnTo>
                          <a:pt x="964" y="511"/>
                        </a:lnTo>
                        <a:lnTo>
                          <a:pt x="912" y="511"/>
                        </a:lnTo>
                        <a:lnTo>
                          <a:pt x="861" y="509"/>
                        </a:lnTo>
                        <a:lnTo>
                          <a:pt x="812" y="506"/>
                        </a:lnTo>
                        <a:lnTo>
                          <a:pt x="762" y="504"/>
                        </a:lnTo>
                        <a:lnTo>
                          <a:pt x="714" y="500"/>
                        </a:lnTo>
                        <a:lnTo>
                          <a:pt x="667" y="497"/>
                        </a:lnTo>
                        <a:lnTo>
                          <a:pt x="621" y="492"/>
                        </a:lnTo>
                        <a:lnTo>
                          <a:pt x="575" y="486"/>
                        </a:lnTo>
                        <a:lnTo>
                          <a:pt x="531" y="480"/>
                        </a:lnTo>
                        <a:lnTo>
                          <a:pt x="489" y="475"/>
                        </a:lnTo>
                        <a:lnTo>
                          <a:pt x="448" y="469"/>
                        </a:lnTo>
                        <a:lnTo>
                          <a:pt x="407" y="462"/>
                        </a:lnTo>
                        <a:lnTo>
                          <a:pt x="370" y="453"/>
                        </a:lnTo>
                        <a:lnTo>
                          <a:pt x="332" y="445"/>
                        </a:lnTo>
                        <a:lnTo>
                          <a:pt x="297" y="437"/>
                        </a:lnTo>
                        <a:lnTo>
                          <a:pt x="264" y="427"/>
                        </a:lnTo>
                        <a:lnTo>
                          <a:pt x="232" y="419"/>
                        </a:lnTo>
                        <a:lnTo>
                          <a:pt x="201" y="409"/>
                        </a:lnTo>
                        <a:lnTo>
                          <a:pt x="173" y="399"/>
                        </a:lnTo>
                        <a:lnTo>
                          <a:pt x="146" y="389"/>
                        </a:lnTo>
                        <a:lnTo>
                          <a:pt x="122" y="378"/>
                        </a:lnTo>
                        <a:lnTo>
                          <a:pt x="100" y="367"/>
                        </a:lnTo>
                        <a:lnTo>
                          <a:pt x="79" y="356"/>
                        </a:lnTo>
                        <a:lnTo>
                          <a:pt x="61" y="344"/>
                        </a:lnTo>
                        <a:lnTo>
                          <a:pt x="44" y="332"/>
                        </a:lnTo>
                        <a:lnTo>
                          <a:pt x="32" y="320"/>
                        </a:lnTo>
                        <a:lnTo>
                          <a:pt x="20" y="307"/>
                        </a:lnTo>
                        <a:lnTo>
                          <a:pt x="11" y="294"/>
                        </a:lnTo>
                        <a:lnTo>
                          <a:pt x="4" y="282"/>
                        </a:lnTo>
                        <a:lnTo>
                          <a:pt x="1" y="268"/>
                        </a:lnTo>
                        <a:lnTo>
                          <a:pt x="0" y="255"/>
                        </a:lnTo>
                        <a:lnTo>
                          <a:pt x="1" y="242"/>
                        </a:lnTo>
                        <a:lnTo>
                          <a:pt x="4" y="229"/>
                        </a:lnTo>
                        <a:lnTo>
                          <a:pt x="11" y="216"/>
                        </a:lnTo>
                        <a:lnTo>
                          <a:pt x="20" y="203"/>
                        </a:lnTo>
                        <a:lnTo>
                          <a:pt x="32" y="192"/>
                        </a:lnTo>
                        <a:lnTo>
                          <a:pt x="44" y="180"/>
                        </a:lnTo>
                        <a:lnTo>
                          <a:pt x="61" y="168"/>
                        </a:lnTo>
                        <a:lnTo>
                          <a:pt x="79" y="156"/>
                        </a:lnTo>
                        <a:lnTo>
                          <a:pt x="100" y="145"/>
                        </a:lnTo>
                        <a:lnTo>
                          <a:pt x="122" y="134"/>
                        </a:lnTo>
                        <a:lnTo>
                          <a:pt x="146" y="123"/>
                        </a:lnTo>
                        <a:lnTo>
                          <a:pt x="173" y="113"/>
                        </a:lnTo>
                        <a:lnTo>
                          <a:pt x="201" y="102"/>
                        </a:lnTo>
                        <a:lnTo>
                          <a:pt x="232" y="93"/>
                        </a:lnTo>
                        <a:lnTo>
                          <a:pt x="264" y="83"/>
                        </a:lnTo>
                        <a:lnTo>
                          <a:pt x="297" y="75"/>
                        </a:lnTo>
                        <a:lnTo>
                          <a:pt x="332" y="66"/>
                        </a:lnTo>
                        <a:lnTo>
                          <a:pt x="370" y="59"/>
                        </a:lnTo>
                        <a:lnTo>
                          <a:pt x="407" y="50"/>
                        </a:lnTo>
                        <a:lnTo>
                          <a:pt x="448" y="43"/>
                        </a:lnTo>
                        <a:lnTo>
                          <a:pt x="489" y="36"/>
                        </a:lnTo>
                        <a:lnTo>
                          <a:pt x="531" y="30"/>
                        </a:lnTo>
                        <a:lnTo>
                          <a:pt x="575" y="24"/>
                        </a:lnTo>
                        <a:lnTo>
                          <a:pt x="621" y="20"/>
                        </a:lnTo>
                        <a:lnTo>
                          <a:pt x="667" y="15"/>
                        </a:lnTo>
                        <a:lnTo>
                          <a:pt x="714" y="11"/>
                        </a:lnTo>
                        <a:lnTo>
                          <a:pt x="762" y="8"/>
                        </a:lnTo>
                        <a:lnTo>
                          <a:pt x="812" y="4"/>
                        </a:lnTo>
                        <a:lnTo>
                          <a:pt x="861" y="2"/>
                        </a:lnTo>
                        <a:lnTo>
                          <a:pt x="912" y="1"/>
                        </a:lnTo>
                        <a:lnTo>
                          <a:pt x="964" y="0"/>
                        </a:lnTo>
                        <a:lnTo>
                          <a:pt x="1016" y="0"/>
                        </a:lnTo>
                        <a:close/>
                      </a:path>
                    </a:pathLst>
                  </a:custGeom>
                  <a:solidFill>
                    <a:srgbClr val="4B4B4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2" name="Google Shape;1860;p68">
                    <a:extLst>
                      <a:ext uri="{FF2B5EF4-FFF2-40B4-BE49-F238E27FC236}">
                        <a16:creationId xmlns:a16="http://schemas.microsoft.com/office/drawing/2014/main" id="{B7BEF695-9BA0-16AD-B1FC-0408D9E50EF6}"/>
                      </a:ext>
                    </a:extLst>
                  </p:cNvPr>
                  <p:cNvSpPr/>
                  <p:nvPr/>
                </p:nvSpPr>
                <p:spPr>
                  <a:xfrm>
                    <a:off x="6091238" y="-3340100"/>
                    <a:ext cx="892175" cy="206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4" h="389" extrusionOk="0">
                        <a:moveTo>
                          <a:pt x="842" y="0"/>
                        </a:moveTo>
                        <a:lnTo>
                          <a:pt x="928" y="1"/>
                        </a:lnTo>
                        <a:lnTo>
                          <a:pt x="1011" y="5"/>
                        </a:lnTo>
                        <a:lnTo>
                          <a:pt x="1093" y="10"/>
                        </a:lnTo>
                        <a:lnTo>
                          <a:pt x="1170" y="16"/>
                        </a:lnTo>
                        <a:lnTo>
                          <a:pt x="1243" y="24"/>
                        </a:lnTo>
                        <a:lnTo>
                          <a:pt x="1313" y="33"/>
                        </a:lnTo>
                        <a:lnTo>
                          <a:pt x="1378" y="45"/>
                        </a:lnTo>
                        <a:lnTo>
                          <a:pt x="1438" y="57"/>
                        </a:lnTo>
                        <a:lnTo>
                          <a:pt x="1465" y="64"/>
                        </a:lnTo>
                        <a:lnTo>
                          <a:pt x="1492" y="71"/>
                        </a:lnTo>
                        <a:lnTo>
                          <a:pt x="1517" y="78"/>
                        </a:lnTo>
                        <a:lnTo>
                          <a:pt x="1540" y="86"/>
                        </a:lnTo>
                        <a:lnTo>
                          <a:pt x="1562" y="94"/>
                        </a:lnTo>
                        <a:lnTo>
                          <a:pt x="1583" y="102"/>
                        </a:lnTo>
                        <a:lnTo>
                          <a:pt x="1601" y="111"/>
                        </a:lnTo>
                        <a:lnTo>
                          <a:pt x="1618" y="119"/>
                        </a:lnTo>
                        <a:lnTo>
                          <a:pt x="1634" y="127"/>
                        </a:lnTo>
                        <a:lnTo>
                          <a:pt x="1647" y="137"/>
                        </a:lnTo>
                        <a:lnTo>
                          <a:pt x="1657" y="146"/>
                        </a:lnTo>
                        <a:lnTo>
                          <a:pt x="1667" y="156"/>
                        </a:lnTo>
                        <a:lnTo>
                          <a:pt x="1675" y="165"/>
                        </a:lnTo>
                        <a:lnTo>
                          <a:pt x="1680" y="175"/>
                        </a:lnTo>
                        <a:lnTo>
                          <a:pt x="1683" y="185"/>
                        </a:lnTo>
                        <a:lnTo>
                          <a:pt x="1684" y="195"/>
                        </a:lnTo>
                        <a:lnTo>
                          <a:pt x="1683" y="204"/>
                        </a:lnTo>
                        <a:lnTo>
                          <a:pt x="1680" y="215"/>
                        </a:lnTo>
                        <a:lnTo>
                          <a:pt x="1675" y="224"/>
                        </a:lnTo>
                        <a:lnTo>
                          <a:pt x="1667" y="234"/>
                        </a:lnTo>
                        <a:lnTo>
                          <a:pt x="1657" y="243"/>
                        </a:lnTo>
                        <a:lnTo>
                          <a:pt x="1647" y="252"/>
                        </a:lnTo>
                        <a:lnTo>
                          <a:pt x="1634" y="262"/>
                        </a:lnTo>
                        <a:lnTo>
                          <a:pt x="1618" y="270"/>
                        </a:lnTo>
                        <a:lnTo>
                          <a:pt x="1601" y="278"/>
                        </a:lnTo>
                        <a:lnTo>
                          <a:pt x="1583" y="288"/>
                        </a:lnTo>
                        <a:lnTo>
                          <a:pt x="1562" y="295"/>
                        </a:lnTo>
                        <a:lnTo>
                          <a:pt x="1540" y="303"/>
                        </a:lnTo>
                        <a:lnTo>
                          <a:pt x="1517" y="311"/>
                        </a:lnTo>
                        <a:lnTo>
                          <a:pt x="1492" y="318"/>
                        </a:lnTo>
                        <a:lnTo>
                          <a:pt x="1465" y="325"/>
                        </a:lnTo>
                        <a:lnTo>
                          <a:pt x="1438" y="331"/>
                        </a:lnTo>
                        <a:lnTo>
                          <a:pt x="1378" y="344"/>
                        </a:lnTo>
                        <a:lnTo>
                          <a:pt x="1313" y="356"/>
                        </a:lnTo>
                        <a:lnTo>
                          <a:pt x="1243" y="366"/>
                        </a:lnTo>
                        <a:lnTo>
                          <a:pt x="1170" y="374"/>
                        </a:lnTo>
                        <a:lnTo>
                          <a:pt x="1093" y="380"/>
                        </a:lnTo>
                        <a:lnTo>
                          <a:pt x="1011" y="384"/>
                        </a:lnTo>
                        <a:lnTo>
                          <a:pt x="928" y="388"/>
                        </a:lnTo>
                        <a:lnTo>
                          <a:pt x="842" y="389"/>
                        </a:lnTo>
                        <a:lnTo>
                          <a:pt x="756" y="388"/>
                        </a:lnTo>
                        <a:lnTo>
                          <a:pt x="672" y="384"/>
                        </a:lnTo>
                        <a:lnTo>
                          <a:pt x="592" y="380"/>
                        </a:lnTo>
                        <a:lnTo>
                          <a:pt x="514" y="374"/>
                        </a:lnTo>
                        <a:lnTo>
                          <a:pt x="441" y="366"/>
                        </a:lnTo>
                        <a:lnTo>
                          <a:pt x="371" y="356"/>
                        </a:lnTo>
                        <a:lnTo>
                          <a:pt x="307" y="344"/>
                        </a:lnTo>
                        <a:lnTo>
                          <a:pt x="246" y="331"/>
                        </a:lnTo>
                        <a:lnTo>
                          <a:pt x="218" y="325"/>
                        </a:lnTo>
                        <a:lnTo>
                          <a:pt x="192" y="318"/>
                        </a:lnTo>
                        <a:lnTo>
                          <a:pt x="167" y="311"/>
                        </a:lnTo>
                        <a:lnTo>
                          <a:pt x="144" y="303"/>
                        </a:lnTo>
                        <a:lnTo>
                          <a:pt x="122" y="295"/>
                        </a:lnTo>
                        <a:lnTo>
                          <a:pt x="101" y="288"/>
                        </a:lnTo>
                        <a:lnTo>
                          <a:pt x="83" y="278"/>
                        </a:lnTo>
                        <a:lnTo>
                          <a:pt x="66" y="270"/>
                        </a:lnTo>
                        <a:lnTo>
                          <a:pt x="51" y="262"/>
                        </a:lnTo>
                        <a:lnTo>
                          <a:pt x="38" y="252"/>
                        </a:lnTo>
                        <a:lnTo>
                          <a:pt x="26" y="243"/>
                        </a:lnTo>
                        <a:lnTo>
                          <a:pt x="17" y="234"/>
                        </a:lnTo>
                        <a:lnTo>
                          <a:pt x="10" y="224"/>
                        </a:lnTo>
                        <a:lnTo>
                          <a:pt x="5" y="215"/>
                        </a:lnTo>
                        <a:lnTo>
                          <a:pt x="1" y="204"/>
                        </a:lnTo>
                        <a:lnTo>
                          <a:pt x="0" y="195"/>
                        </a:lnTo>
                        <a:lnTo>
                          <a:pt x="1" y="185"/>
                        </a:lnTo>
                        <a:lnTo>
                          <a:pt x="5" y="175"/>
                        </a:lnTo>
                        <a:lnTo>
                          <a:pt x="10" y="165"/>
                        </a:lnTo>
                        <a:lnTo>
                          <a:pt x="17" y="156"/>
                        </a:lnTo>
                        <a:lnTo>
                          <a:pt x="26" y="146"/>
                        </a:lnTo>
                        <a:lnTo>
                          <a:pt x="38" y="137"/>
                        </a:lnTo>
                        <a:lnTo>
                          <a:pt x="51" y="127"/>
                        </a:lnTo>
                        <a:lnTo>
                          <a:pt x="66" y="119"/>
                        </a:lnTo>
                        <a:lnTo>
                          <a:pt x="83" y="111"/>
                        </a:lnTo>
                        <a:lnTo>
                          <a:pt x="101" y="102"/>
                        </a:lnTo>
                        <a:lnTo>
                          <a:pt x="122" y="94"/>
                        </a:lnTo>
                        <a:lnTo>
                          <a:pt x="144" y="86"/>
                        </a:lnTo>
                        <a:lnTo>
                          <a:pt x="167" y="78"/>
                        </a:lnTo>
                        <a:lnTo>
                          <a:pt x="192" y="71"/>
                        </a:lnTo>
                        <a:lnTo>
                          <a:pt x="218" y="64"/>
                        </a:lnTo>
                        <a:lnTo>
                          <a:pt x="246" y="57"/>
                        </a:lnTo>
                        <a:lnTo>
                          <a:pt x="307" y="45"/>
                        </a:lnTo>
                        <a:lnTo>
                          <a:pt x="371" y="33"/>
                        </a:lnTo>
                        <a:lnTo>
                          <a:pt x="441" y="24"/>
                        </a:lnTo>
                        <a:lnTo>
                          <a:pt x="514" y="16"/>
                        </a:lnTo>
                        <a:lnTo>
                          <a:pt x="592" y="10"/>
                        </a:lnTo>
                        <a:lnTo>
                          <a:pt x="672" y="5"/>
                        </a:lnTo>
                        <a:lnTo>
                          <a:pt x="756" y="1"/>
                        </a:lnTo>
                        <a:lnTo>
                          <a:pt x="842" y="0"/>
                        </a:lnTo>
                        <a:close/>
                      </a:path>
                    </a:pathLst>
                  </a:custGeom>
                  <a:solidFill>
                    <a:srgbClr val="2D75B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3" name="Google Shape;1861;p68">
                    <a:extLst>
                      <a:ext uri="{FF2B5EF4-FFF2-40B4-BE49-F238E27FC236}">
                        <a16:creationId xmlns:a16="http://schemas.microsoft.com/office/drawing/2014/main" id="{853E526C-08D9-C895-5EB0-C5A4C76E323D}"/>
                      </a:ext>
                    </a:extLst>
                  </p:cNvPr>
                  <p:cNvSpPr/>
                  <p:nvPr/>
                </p:nvSpPr>
                <p:spPr>
                  <a:xfrm>
                    <a:off x="6175374" y="-3244850"/>
                    <a:ext cx="727869" cy="111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8" h="210" extrusionOk="0">
                        <a:moveTo>
                          <a:pt x="1368" y="129"/>
                        </a:moveTo>
                        <a:lnTo>
                          <a:pt x="1339" y="138"/>
                        </a:lnTo>
                        <a:lnTo>
                          <a:pt x="1307" y="146"/>
                        </a:lnTo>
                        <a:lnTo>
                          <a:pt x="1273" y="155"/>
                        </a:lnTo>
                        <a:lnTo>
                          <a:pt x="1236" y="162"/>
                        </a:lnTo>
                        <a:lnTo>
                          <a:pt x="1199" y="169"/>
                        </a:lnTo>
                        <a:lnTo>
                          <a:pt x="1160" y="176"/>
                        </a:lnTo>
                        <a:lnTo>
                          <a:pt x="1117" y="182"/>
                        </a:lnTo>
                        <a:lnTo>
                          <a:pt x="1075" y="188"/>
                        </a:lnTo>
                        <a:lnTo>
                          <a:pt x="1030" y="192"/>
                        </a:lnTo>
                        <a:lnTo>
                          <a:pt x="984" y="197"/>
                        </a:lnTo>
                        <a:lnTo>
                          <a:pt x="937" y="201"/>
                        </a:lnTo>
                        <a:lnTo>
                          <a:pt x="889" y="204"/>
                        </a:lnTo>
                        <a:lnTo>
                          <a:pt x="839" y="207"/>
                        </a:lnTo>
                        <a:lnTo>
                          <a:pt x="788" y="209"/>
                        </a:lnTo>
                        <a:lnTo>
                          <a:pt x="737" y="209"/>
                        </a:lnTo>
                        <a:lnTo>
                          <a:pt x="684" y="210"/>
                        </a:lnTo>
                        <a:lnTo>
                          <a:pt x="632" y="209"/>
                        </a:lnTo>
                        <a:lnTo>
                          <a:pt x="580" y="209"/>
                        </a:lnTo>
                        <a:lnTo>
                          <a:pt x="529" y="207"/>
                        </a:lnTo>
                        <a:lnTo>
                          <a:pt x="480" y="204"/>
                        </a:lnTo>
                        <a:lnTo>
                          <a:pt x="431" y="201"/>
                        </a:lnTo>
                        <a:lnTo>
                          <a:pt x="384" y="197"/>
                        </a:lnTo>
                        <a:lnTo>
                          <a:pt x="338" y="192"/>
                        </a:lnTo>
                        <a:lnTo>
                          <a:pt x="293" y="188"/>
                        </a:lnTo>
                        <a:lnTo>
                          <a:pt x="250" y="182"/>
                        </a:lnTo>
                        <a:lnTo>
                          <a:pt x="209" y="176"/>
                        </a:lnTo>
                        <a:lnTo>
                          <a:pt x="169" y="169"/>
                        </a:lnTo>
                        <a:lnTo>
                          <a:pt x="131" y="162"/>
                        </a:lnTo>
                        <a:lnTo>
                          <a:pt x="96" y="155"/>
                        </a:lnTo>
                        <a:lnTo>
                          <a:pt x="61" y="146"/>
                        </a:lnTo>
                        <a:lnTo>
                          <a:pt x="30" y="138"/>
                        </a:lnTo>
                        <a:lnTo>
                          <a:pt x="0" y="129"/>
                        </a:lnTo>
                        <a:lnTo>
                          <a:pt x="0" y="0"/>
                        </a:lnTo>
                        <a:lnTo>
                          <a:pt x="1368" y="0"/>
                        </a:lnTo>
                        <a:lnTo>
                          <a:pt x="1368" y="129"/>
                        </a:lnTo>
                        <a:close/>
                      </a:path>
                    </a:pathLst>
                  </a:custGeom>
                  <a:solidFill>
                    <a:srgbClr val="4AB9C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4" name="Google Shape;1862;p68">
                    <a:extLst>
                      <a:ext uri="{FF2B5EF4-FFF2-40B4-BE49-F238E27FC236}">
                        <a16:creationId xmlns:a16="http://schemas.microsoft.com/office/drawing/2014/main" id="{6569B526-9B66-D4DB-B54D-9C1F56D23FE9}"/>
                      </a:ext>
                    </a:extLst>
                  </p:cNvPr>
                  <p:cNvSpPr/>
                  <p:nvPr/>
                </p:nvSpPr>
                <p:spPr>
                  <a:xfrm>
                    <a:off x="6173788" y="-3319463"/>
                    <a:ext cx="727075" cy="155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2" h="296" extrusionOk="0">
                        <a:moveTo>
                          <a:pt x="686" y="0"/>
                        </a:moveTo>
                        <a:lnTo>
                          <a:pt x="756" y="0"/>
                        </a:lnTo>
                        <a:lnTo>
                          <a:pt x="825" y="2"/>
                        </a:lnTo>
                        <a:lnTo>
                          <a:pt x="889" y="6"/>
                        </a:lnTo>
                        <a:lnTo>
                          <a:pt x="953" y="12"/>
                        </a:lnTo>
                        <a:lnTo>
                          <a:pt x="1013" y="17"/>
                        </a:lnTo>
                        <a:lnTo>
                          <a:pt x="1070" y="24"/>
                        </a:lnTo>
                        <a:lnTo>
                          <a:pt x="1123" y="34"/>
                        </a:lnTo>
                        <a:lnTo>
                          <a:pt x="1171" y="43"/>
                        </a:lnTo>
                        <a:lnTo>
                          <a:pt x="1215" y="54"/>
                        </a:lnTo>
                        <a:lnTo>
                          <a:pt x="1255" y="65"/>
                        </a:lnTo>
                        <a:lnTo>
                          <a:pt x="1273" y="70"/>
                        </a:lnTo>
                        <a:lnTo>
                          <a:pt x="1289" y="78"/>
                        </a:lnTo>
                        <a:lnTo>
                          <a:pt x="1304" y="83"/>
                        </a:lnTo>
                        <a:lnTo>
                          <a:pt x="1318" y="90"/>
                        </a:lnTo>
                        <a:lnTo>
                          <a:pt x="1330" y="96"/>
                        </a:lnTo>
                        <a:lnTo>
                          <a:pt x="1341" y="103"/>
                        </a:lnTo>
                        <a:lnTo>
                          <a:pt x="1350" y="111"/>
                        </a:lnTo>
                        <a:lnTo>
                          <a:pt x="1357" y="118"/>
                        </a:lnTo>
                        <a:lnTo>
                          <a:pt x="1364" y="125"/>
                        </a:lnTo>
                        <a:lnTo>
                          <a:pt x="1368" y="133"/>
                        </a:lnTo>
                        <a:lnTo>
                          <a:pt x="1372" y="140"/>
                        </a:lnTo>
                        <a:lnTo>
                          <a:pt x="1372" y="148"/>
                        </a:lnTo>
                        <a:lnTo>
                          <a:pt x="1372" y="155"/>
                        </a:lnTo>
                        <a:lnTo>
                          <a:pt x="1368" y="162"/>
                        </a:lnTo>
                        <a:lnTo>
                          <a:pt x="1364" y="171"/>
                        </a:lnTo>
                        <a:lnTo>
                          <a:pt x="1357" y="178"/>
                        </a:lnTo>
                        <a:lnTo>
                          <a:pt x="1350" y="185"/>
                        </a:lnTo>
                        <a:lnTo>
                          <a:pt x="1341" y="192"/>
                        </a:lnTo>
                        <a:lnTo>
                          <a:pt x="1330" y="199"/>
                        </a:lnTo>
                        <a:lnTo>
                          <a:pt x="1318" y="205"/>
                        </a:lnTo>
                        <a:lnTo>
                          <a:pt x="1304" y="212"/>
                        </a:lnTo>
                        <a:lnTo>
                          <a:pt x="1289" y="218"/>
                        </a:lnTo>
                        <a:lnTo>
                          <a:pt x="1273" y="225"/>
                        </a:lnTo>
                        <a:lnTo>
                          <a:pt x="1255" y="231"/>
                        </a:lnTo>
                        <a:lnTo>
                          <a:pt x="1215" y="241"/>
                        </a:lnTo>
                        <a:lnTo>
                          <a:pt x="1171" y="252"/>
                        </a:lnTo>
                        <a:lnTo>
                          <a:pt x="1123" y="261"/>
                        </a:lnTo>
                        <a:lnTo>
                          <a:pt x="1070" y="271"/>
                        </a:lnTo>
                        <a:lnTo>
                          <a:pt x="1013" y="278"/>
                        </a:lnTo>
                        <a:lnTo>
                          <a:pt x="953" y="284"/>
                        </a:lnTo>
                        <a:lnTo>
                          <a:pt x="889" y="290"/>
                        </a:lnTo>
                        <a:lnTo>
                          <a:pt x="825" y="293"/>
                        </a:lnTo>
                        <a:lnTo>
                          <a:pt x="756" y="296"/>
                        </a:lnTo>
                        <a:lnTo>
                          <a:pt x="686" y="296"/>
                        </a:lnTo>
                        <a:lnTo>
                          <a:pt x="616" y="296"/>
                        </a:lnTo>
                        <a:lnTo>
                          <a:pt x="548" y="293"/>
                        </a:lnTo>
                        <a:lnTo>
                          <a:pt x="482" y="290"/>
                        </a:lnTo>
                        <a:lnTo>
                          <a:pt x="419" y="284"/>
                        </a:lnTo>
                        <a:lnTo>
                          <a:pt x="359" y="278"/>
                        </a:lnTo>
                        <a:lnTo>
                          <a:pt x="303" y="271"/>
                        </a:lnTo>
                        <a:lnTo>
                          <a:pt x="250" y="261"/>
                        </a:lnTo>
                        <a:lnTo>
                          <a:pt x="201" y="252"/>
                        </a:lnTo>
                        <a:lnTo>
                          <a:pt x="156" y="241"/>
                        </a:lnTo>
                        <a:lnTo>
                          <a:pt x="118" y="231"/>
                        </a:lnTo>
                        <a:lnTo>
                          <a:pt x="100" y="225"/>
                        </a:lnTo>
                        <a:lnTo>
                          <a:pt x="83" y="218"/>
                        </a:lnTo>
                        <a:lnTo>
                          <a:pt x="68" y="212"/>
                        </a:lnTo>
                        <a:lnTo>
                          <a:pt x="54" y="205"/>
                        </a:lnTo>
                        <a:lnTo>
                          <a:pt x="42" y="199"/>
                        </a:lnTo>
                        <a:lnTo>
                          <a:pt x="32" y="192"/>
                        </a:lnTo>
                        <a:lnTo>
                          <a:pt x="22" y="185"/>
                        </a:lnTo>
                        <a:lnTo>
                          <a:pt x="14" y="178"/>
                        </a:lnTo>
                        <a:lnTo>
                          <a:pt x="8" y="171"/>
                        </a:lnTo>
                        <a:lnTo>
                          <a:pt x="3" y="162"/>
                        </a:lnTo>
                        <a:lnTo>
                          <a:pt x="1" y="155"/>
                        </a:lnTo>
                        <a:lnTo>
                          <a:pt x="0" y="148"/>
                        </a:lnTo>
                        <a:lnTo>
                          <a:pt x="1" y="140"/>
                        </a:lnTo>
                        <a:lnTo>
                          <a:pt x="3" y="133"/>
                        </a:lnTo>
                        <a:lnTo>
                          <a:pt x="8" y="125"/>
                        </a:lnTo>
                        <a:lnTo>
                          <a:pt x="14" y="118"/>
                        </a:lnTo>
                        <a:lnTo>
                          <a:pt x="22" y="111"/>
                        </a:lnTo>
                        <a:lnTo>
                          <a:pt x="32" y="103"/>
                        </a:lnTo>
                        <a:lnTo>
                          <a:pt x="42" y="96"/>
                        </a:lnTo>
                        <a:lnTo>
                          <a:pt x="54" y="90"/>
                        </a:lnTo>
                        <a:lnTo>
                          <a:pt x="68" y="83"/>
                        </a:lnTo>
                        <a:lnTo>
                          <a:pt x="83" y="78"/>
                        </a:lnTo>
                        <a:lnTo>
                          <a:pt x="100" y="70"/>
                        </a:lnTo>
                        <a:lnTo>
                          <a:pt x="118" y="65"/>
                        </a:lnTo>
                        <a:lnTo>
                          <a:pt x="156" y="54"/>
                        </a:lnTo>
                        <a:lnTo>
                          <a:pt x="201" y="43"/>
                        </a:lnTo>
                        <a:lnTo>
                          <a:pt x="250" y="34"/>
                        </a:lnTo>
                        <a:lnTo>
                          <a:pt x="303" y="24"/>
                        </a:lnTo>
                        <a:lnTo>
                          <a:pt x="359" y="17"/>
                        </a:lnTo>
                        <a:lnTo>
                          <a:pt x="419" y="12"/>
                        </a:lnTo>
                        <a:lnTo>
                          <a:pt x="482" y="6"/>
                        </a:lnTo>
                        <a:lnTo>
                          <a:pt x="548" y="2"/>
                        </a:lnTo>
                        <a:lnTo>
                          <a:pt x="616" y="0"/>
                        </a:lnTo>
                        <a:lnTo>
                          <a:pt x="686" y="0"/>
                        </a:lnTo>
                        <a:close/>
                      </a:path>
                    </a:pathLst>
                  </a:custGeom>
                  <a:solidFill>
                    <a:srgbClr val="4AB9C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5" name="Google Shape;1863;p68">
                    <a:extLst>
                      <a:ext uri="{FF2B5EF4-FFF2-40B4-BE49-F238E27FC236}">
                        <a16:creationId xmlns:a16="http://schemas.microsoft.com/office/drawing/2014/main" id="{8368024B-5D70-A1FD-1017-ACB4547CF312}"/>
                      </a:ext>
                    </a:extLst>
                  </p:cNvPr>
                  <p:cNvSpPr/>
                  <p:nvPr/>
                </p:nvSpPr>
                <p:spPr>
                  <a:xfrm>
                    <a:off x="6194425" y="-3316288"/>
                    <a:ext cx="685800" cy="131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8" h="247" extrusionOk="0">
                        <a:moveTo>
                          <a:pt x="649" y="0"/>
                        </a:moveTo>
                        <a:lnTo>
                          <a:pt x="716" y="0"/>
                        </a:lnTo>
                        <a:lnTo>
                          <a:pt x="779" y="2"/>
                        </a:lnTo>
                        <a:lnTo>
                          <a:pt x="842" y="5"/>
                        </a:lnTo>
                        <a:lnTo>
                          <a:pt x="902" y="9"/>
                        </a:lnTo>
                        <a:lnTo>
                          <a:pt x="959" y="14"/>
                        </a:lnTo>
                        <a:lnTo>
                          <a:pt x="1012" y="21"/>
                        </a:lnTo>
                        <a:lnTo>
                          <a:pt x="1062" y="28"/>
                        </a:lnTo>
                        <a:lnTo>
                          <a:pt x="1108" y="35"/>
                        </a:lnTo>
                        <a:lnTo>
                          <a:pt x="1149" y="45"/>
                        </a:lnTo>
                        <a:lnTo>
                          <a:pt x="1187" y="54"/>
                        </a:lnTo>
                        <a:lnTo>
                          <a:pt x="1219" y="65"/>
                        </a:lnTo>
                        <a:lnTo>
                          <a:pt x="1247" y="75"/>
                        </a:lnTo>
                        <a:lnTo>
                          <a:pt x="1258" y="81"/>
                        </a:lnTo>
                        <a:lnTo>
                          <a:pt x="1269" y="87"/>
                        </a:lnTo>
                        <a:lnTo>
                          <a:pt x="1278" y="93"/>
                        </a:lnTo>
                        <a:lnTo>
                          <a:pt x="1285" y="99"/>
                        </a:lnTo>
                        <a:lnTo>
                          <a:pt x="1291" y="105"/>
                        </a:lnTo>
                        <a:lnTo>
                          <a:pt x="1294" y="111"/>
                        </a:lnTo>
                        <a:lnTo>
                          <a:pt x="1297" y="117"/>
                        </a:lnTo>
                        <a:lnTo>
                          <a:pt x="1298" y="124"/>
                        </a:lnTo>
                        <a:lnTo>
                          <a:pt x="1297" y="130"/>
                        </a:lnTo>
                        <a:lnTo>
                          <a:pt x="1294" y="137"/>
                        </a:lnTo>
                        <a:lnTo>
                          <a:pt x="1291" y="143"/>
                        </a:lnTo>
                        <a:lnTo>
                          <a:pt x="1285" y="148"/>
                        </a:lnTo>
                        <a:lnTo>
                          <a:pt x="1278" y="154"/>
                        </a:lnTo>
                        <a:lnTo>
                          <a:pt x="1269" y="160"/>
                        </a:lnTo>
                        <a:lnTo>
                          <a:pt x="1258" y="166"/>
                        </a:lnTo>
                        <a:lnTo>
                          <a:pt x="1247" y="172"/>
                        </a:lnTo>
                        <a:lnTo>
                          <a:pt x="1219" y="183"/>
                        </a:lnTo>
                        <a:lnTo>
                          <a:pt x="1187" y="193"/>
                        </a:lnTo>
                        <a:lnTo>
                          <a:pt x="1149" y="203"/>
                        </a:lnTo>
                        <a:lnTo>
                          <a:pt x="1108" y="211"/>
                        </a:lnTo>
                        <a:lnTo>
                          <a:pt x="1062" y="219"/>
                        </a:lnTo>
                        <a:lnTo>
                          <a:pt x="1012" y="226"/>
                        </a:lnTo>
                        <a:lnTo>
                          <a:pt x="959" y="233"/>
                        </a:lnTo>
                        <a:lnTo>
                          <a:pt x="902" y="238"/>
                        </a:lnTo>
                        <a:lnTo>
                          <a:pt x="842" y="242"/>
                        </a:lnTo>
                        <a:lnTo>
                          <a:pt x="779" y="245"/>
                        </a:lnTo>
                        <a:lnTo>
                          <a:pt x="716" y="247"/>
                        </a:lnTo>
                        <a:lnTo>
                          <a:pt x="649" y="247"/>
                        </a:lnTo>
                        <a:lnTo>
                          <a:pt x="583" y="247"/>
                        </a:lnTo>
                        <a:lnTo>
                          <a:pt x="518" y="245"/>
                        </a:lnTo>
                        <a:lnTo>
                          <a:pt x="456" y="242"/>
                        </a:lnTo>
                        <a:lnTo>
                          <a:pt x="396" y="238"/>
                        </a:lnTo>
                        <a:lnTo>
                          <a:pt x="340" y="233"/>
                        </a:lnTo>
                        <a:lnTo>
                          <a:pt x="287" y="226"/>
                        </a:lnTo>
                        <a:lnTo>
                          <a:pt x="236" y="219"/>
                        </a:lnTo>
                        <a:lnTo>
                          <a:pt x="190" y="211"/>
                        </a:lnTo>
                        <a:lnTo>
                          <a:pt x="149" y="203"/>
                        </a:lnTo>
                        <a:lnTo>
                          <a:pt x="111" y="193"/>
                        </a:lnTo>
                        <a:lnTo>
                          <a:pt x="78" y="183"/>
                        </a:lnTo>
                        <a:lnTo>
                          <a:pt x="51" y="172"/>
                        </a:lnTo>
                        <a:lnTo>
                          <a:pt x="39" y="166"/>
                        </a:lnTo>
                        <a:lnTo>
                          <a:pt x="30" y="160"/>
                        </a:lnTo>
                        <a:lnTo>
                          <a:pt x="20" y="154"/>
                        </a:lnTo>
                        <a:lnTo>
                          <a:pt x="13" y="148"/>
                        </a:lnTo>
                        <a:lnTo>
                          <a:pt x="7" y="143"/>
                        </a:lnTo>
                        <a:lnTo>
                          <a:pt x="4" y="137"/>
                        </a:lnTo>
                        <a:lnTo>
                          <a:pt x="2" y="130"/>
                        </a:lnTo>
                        <a:lnTo>
                          <a:pt x="0" y="124"/>
                        </a:lnTo>
                        <a:lnTo>
                          <a:pt x="2" y="117"/>
                        </a:lnTo>
                        <a:lnTo>
                          <a:pt x="4" y="111"/>
                        </a:lnTo>
                        <a:lnTo>
                          <a:pt x="7" y="105"/>
                        </a:lnTo>
                        <a:lnTo>
                          <a:pt x="13" y="99"/>
                        </a:lnTo>
                        <a:lnTo>
                          <a:pt x="20" y="93"/>
                        </a:lnTo>
                        <a:lnTo>
                          <a:pt x="30" y="87"/>
                        </a:lnTo>
                        <a:lnTo>
                          <a:pt x="39" y="81"/>
                        </a:lnTo>
                        <a:lnTo>
                          <a:pt x="51" y="75"/>
                        </a:lnTo>
                        <a:lnTo>
                          <a:pt x="78" y="65"/>
                        </a:lnTo>
                        <a:lnTo>
                          <a:pt x="111" y="54"/>
                        </a:lnTo>
                        <a:lnTo>
                          <a:pt x="149" y="45"/>
                        </a:lnTo>
                        <a:lnTo>
                          <a:pt x="190" y="35"/>
                        </a:lnTo>
                        <a:lnTo>
                          <a:pt x="236" y="28"/>
                        </a:lnTo>
                        <a:lnTo>
                          <a:pt x="287" y="21"/>
                        </a:lnTo>
                        <a:lnTo>
                          <a:pt x="340" y="14"/>
                        </a:lnTo>
                        <a:lnTo>
                          <a:pt x="396" y="9"/>
                        </a:lnTo>
                        <a:lnTo>
                          <a:pt x="456" y="5"/>
                        </a:lnTo>
                        <a:lnTo>
                          <a:pt x="518" y="2"/>
                        </a:lnTo>
                        <a:lnTo>
                          <a:pt x="583" y="0"/>
                        </a:lnTo>
                        <a:lnTo>
                          <a:pt x="649" y="0"/>
                        </a:lnTo>
                        <a:close/>
                      </a:path>
                    </a:pathLst>
                  </a:custGeom>
                  <a:solidFill>
                    <a:srgbClr val="4B4B4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339" name="Google Shape;1864;p68">
                <a:extLst>
                  <a:ext uri="{FF2B5EF4-FFF2-40B4-BE49-F238E27FC236}">
                    <a16:creationId xmlns:a16="http://schemas.microsoft.com/office/drawing/2014/main" id="{6E56AF0D-D09C-ECD5-97CD-6984C006E594}"/>
                  </a:ext>
                </a:extLst>
              </p:cNvPr>
              <p:cNvSpPr txBox="1"/>
              <p:nvPr/>
            </p:nvSpPr>
            <p:spPr>
              <a:xfrm>
                <a:off x="2866069" y="5486742"/>
                <a:ext cx="92696" cy="615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"/>
                  <a:buFont typeface="Arial"/>
                  <a:buNone/>
                </a:pPr>
                <a:r>
                  <a:rPr lang="en-US" sz="400" b="1" i="0" u="none" strike="noStrike" cap="none">
                    <a:solidFill>
                      <a:srgbClr val="3F3F3F"/>
                    </a:solidFill>
                    <a:latin typeface="Roboto"/>
                    <a:ea typeface="Roboto"/>
                    <a:cs typeface="Roboto"/>
                    <a:sym typeface="Roboto"/>
                  </a:rPr>
                  <a:t>WN</a:t>
                </a:r>
                <a:endParaRPr sz="400" b="1" i="0" u="none" strike="noStrike" cap="none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70" name="Google Shape;1865;p68">
              <a:extLst>
                <a:ext uri="{FF2B5EF4-FFF2-40B4-BE49-F238E27FC236}">
                  <a16:creationId xmlns:a16="http://schemas.microsoft.com/office/drawing/2014/main" id="{2586A704-F509-4744-9BE2-0555FE14A223}"/>
                </a:ext>
              </a:extLst>
            </p:cNvPr>
            <p:cNvSpPr/>
            <p:nvPr/>
          </p:nvSpPr>
          <p:spPr>
            <a:xfrm>
              <a:off x="9394597" y="2145113"/>
              <a:ext cx="167266" cy="211389"/>
            </a:xfrm>
            <a:prstGeom prst="ellipse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endParaRPr sz="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1" name="Google Shape;1866;p68">
              <a:extLst>
                <a:ext uri="{FF2B5EF4-FFF2-40B4-BE49-F238E27FC236}">
                  <a16:creationId xmlns:a16="http://schemas.microsoft.com/office/drawing/2014/main" id="{D028C44D-6EDA-F59E-CAED-B587370E8A10}"/>
                </a:ext>
              </a:extLst>
            </p:cNvPr>
            <p:cNvSpPr/>
            <p:nvPr/>
          </p:nvSpPr>
          <p:spPr>
            <a:xfrm>
              <a:off x="9150156" y="1617254"/>
              <a:ext cx="169136" cy="213753"/>
            </a:xfrm>
            <a:prstGeom prst="ellipse">
              <a:avLst/>
            </a:prstGeom>
            <a:solidFill>
              <a:srgbClr val="F16D1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2" name="Google Shape;1867;p68">
              <a:extLst>
                <a:ext uri="{FF2B5EF4-FFF2-40B4-BE49-F238E27FC236}">
                  <a16:creationId xmlns:a16="http://schemas.microsoft.com/office/drawing/2014/main" id="{0F1781C0-E0E7-2FC4-CD86-F2CA2D3C0346}"/>
                </a:ext>
              </a:extLst>
            </p:cNvPr>
            <p:cNvSpPr/>
            <p:nvPr/>
          </p:nvSpPr>
          <p:spPr>
            <a:xfrm>
              <a:off x="9150156" y="1954416"/>
              <a:ext cx="169136" cy="213753"/>
            </a:xfrm>
            <a:prstGeom prst="ellipse">
              <a:avLst/>
            </a:prstGeom>
            <a:solidFill>
              <a:srgbClr val="74CA2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3" name="Google Shape;1868;p68">
              <a:extLst>
                <a:ext uri="{FF2B5EF4-FFF2-40B4-BE49-F238E27FC236}">
                  <a16:creationId xmlns:a16="http://schemas.microsoft.com/office/drawing/2014/main" id="{9FDAFF03-5B74-8CF9-FB59-89CFA6E830C4}"/>
                </a:ext>
              </a:extLst>
            </p:cNvPr>
            <p:cNvSpPr/>
            <p:nvPr/>
          </p:nvSpPr>
          <p:spPr>
            <a:xfrm>
              <a:off x="9386263" y="2524037"/>
              <a:ext cx="169136" cy="213753"/>
            </a:xfrm>
            <a:prstGeom prst="ellipse">
              <a:avLst/>
            </a:prstGeom>
            <a:solidFill>
              <a:srgbClr val="FF66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4" name="Google Shape;1869;p68">
              <a:extLst>
                <a:ext uri="{FF2B5EF4-FFF2-40B4-BE49-F238E27FC236}">
                  <a16:creationId xmlns:a16="http://schemas.microsoft.com/office/drawing/2014/main" id="{0699614A-A3EC-A8E3-9D8B-EF668DCEAA13}"/>
                </a:ext>
              </a:extLst>
            </p:cNvPr>
            <p:cNvSpPr/>
            <p:nvPr/>
          </p:nvSpPr>
          <p:spPr>
            <a:xfrm>
              <a:off x="9150156" y="2714628"/>
              <a:ext cx="169136" cy="213753"/>
            </a:xfrm>
            <a:prstGeom prst="ellipse">
              <a:avLst/>
            </a:prstGeom>
            <a:solidFill>
              <a:srgbClr val="119D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5" name="Google Shape;1870;p68">
              <a:extLst>
                <a:ext uri="{FF2B5EF4-FFF2-40B4-BE49-F238E27FC236}">
                  <a16:creationId xmlns:a16="http://schemas.microsoft.com/office/drawing/2014/main" id="{E3551F03-C458-92C1-24B7-5777FCE8CA11}"/>
                </a:ext>
              </a:extLst>
            </p:cNvPr>
            <p:cNvSpPr/>
            <p:nvPr/>
          </p:nvSpPr>
          <p:spPr>
            <a:xfrm>
              <a:off x="9150156" y="3047052"/>
              <a:ext cx="169136" cy="213753"/>
            </a:xfrm>
            <a:prstGeom prst="ellipse">
              <a:avLst/>
            </a:prstGeom>
            <a:solidFill>
              <a:srgbClr val="BA0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6" name="Google Shape;1871;p68">
              <a:extLst>
                <a:ext uri="{FF2B5EF4-FFF2-40B4-BE49-F238E27FC236}">
                  <a16:creationId xmlns:a16="http://schemas.microsoft.com/office/drawing/2014/main" id="{B84F564D-299D-3910-CD1A-1E7749480750}"/>
                </a:ext>
              </a:extLst>
            </p:cNvPr>
            <p:cNvSpPr/>
            <p:nvPr/>
          </p:nvSpPr>
          <p:spPr>
            <a:xfrm>
              <a:off x="9158908" y="2330571"/>
              <a:ext cx="153118" cy="193509"/>
            </a:xfrm>
            <a:prstGeom prst="ellipse">
              <a:avLst/>
            </a:prstGeom>
            <a:solidFill>
              <a:srgbClr val="F16D19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-US" sz="5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7" name="Google Shape;1872;p68">
              <a:extLst>
                <a:ext uri="{FF2B5EF4-FFF2-40B4-BE49-F238E27FC236}">
                  <a16:creationId xmlns:a16="http://schemas.microsoft.com/office/drawing/2014/main" id="{60BE037C-C213-B9BD-E634-C4CDEAA05B50}"/>
                </a:ext>
              </a:extLst>
            </p:cNvPr>
            <p:cNvCxnSpPr>
              <a:cxnSpLocks/>
              <a:stCxn id="271" idx="4"/>
              <a:endCxn id="272" idx="0"/>
            </p:cNvCxnSpPr>
            <p:nvPr/>
          </p:nvCxnSpPr>
          <p:spPr>
            <a:xfrm>
              <a:off x="9234724" y="1831007"/>
              <a:ext cx="0" cy="123599"/>
            </a:xfrm>
            <a:prstGeom prst="straightConnector1">
              <a:avLst/>
            </a:prstGeom>
            <a:noFill/>
            <a:ln w="9525" cap="flat" cmpd="sng">
              <a:solidFill>
                <a:srgbClr val="3F3F3F"/>
              </a:solidFill>
              <a:prstDash val="solid"/>
              <a:round/>
              <a:headEnd type="none" w="sm" len="sm"/>
              <a:tailEnd type="triangle" w="sm" len="sm"/>
            </a:ln>
          </p:spPr>
        </p:cxnSp>
        <p:cxnSp>
          <p:nvCxnSpPr>
            <p:cNvPr id="278" name="Google Shape;1873;p68">
              <a:extLst>
                <a:ext uri="{FF2B5EF4-FFF2-40B4-BE49-F238E27FC236}">
                  <a16:creationId xmlns:a16="http://schemas.microsoft.com/office/drawing/2014/main" id="{1AD057BB-B36E-066F-9B76-3981BBC83EDC}"/>
                </a:ext>
              </a:extLst>
            </p:cNvPr>
            <p:cNvCxnSpPr>
              <a:cxnSpLocks/>
              <a:stCxn id="272" idx="6"/>
              <a:endCxn id="270" idx="1"/>
            </p:cNvCxnSpPr>
            <p:nvPr/>
          </p:nvCxnSpPr>
          <p:spPr>
            <a:xfrm>
              <a:off x="9319292" y="2061292"/>
              <a:ext cx="99900" cy="114879"/>
            </a:xfrm>
            <a:prstGeom prst="straightConnector1">
              <a:avLst/>
            </a:prstGeom>
            <a:noFill/>
            <a:ln w="9525" cap="flat" cmpd="sng">
              <a:solidFill>
                <a:srgbClr val="3F3F3F"/>
              </a:solidFill>
              <a:prstDash val="solid"/>
              <a:round/>
              <a:headEnd type="none" w="sm" len="sm"/>
              <a:tailEnd type="triangle" w="sm" len="sm"/>
            </a:ln>
          </p:spPr>
        </p:cxnSp>
        <p:cxnSp>
          <p:nvCxnSpPr>
            <p:cNvPr id="279" name="Google Shape;1874;p68">
              <a:extLst>
                <a:ext uri="{FF2B5EF4-FFF2-40B4-BE49-F238E27FC236}">
                  <a16:creationId xmlns:a16="http://schemas.microsoft.com/office/drawing/2014/main" id="{0EB73588-27F1-1685-C83A-284EB2604DA8}"/>
                </a:ext>
              </a:extLst>
            </p:cNvPr>
            <p:cNvCxnSpPr>
              <a:cxnSpLocks/>
              <a:stCxn id="270" idx="3"/>
            </p:cNvCxnSpPr>
            <p:nvPr/>
          </p:nvCxnSpPr>
          <p:spPr>
            <a:xfrm flipH="1">
              <a:off x="9327293" y="2325545"/>
              <a:ext cx="91800" cy="101609"/>
            </a:xfrm>
            <a:prstGeom prst="straightConnector1">
              <a:avLst/>
            </a:prstGeom>
            <a:noFill/>
            <a:ln w="9525" cap="flat" cmpd="sng">
              <a:solidFill>
                <a:srgbClr val="3F3F3F"/>
              </a:solidFill>
              <a:prstDash val="solid"/>
              <a:round/>
              <a:headEnd type="none" w="sm" len="sm"/>
              <a:tailEnd type="triangle" w="sm" len="sm"/>
            </a:ln>
          </p:spPr>
        </p:cxnSp>
        <p:cxnSp>
          <p:nvCxnSpPr>
            <p:cNvPr id="280" name="Google Shape;1875;p68">
              <a:extLst>
                <a:ext uri="{FF2B5EF4-FFF2-40B4-BE49-F238E27FC236}">
                  <a16:creationId xmlns:a16="http://schemas.microsoft.com/office/drawing/2014/main" id="{97EAE9F8-ED0D-125A-91D6-CFD91C7F135C}"/>
                </a:ext>
              </a:extLst>
            </p:cNvPr>
            <p:cNvCxnSpPr>
              <a:cxnSpLocks/>
              <a:stCxn id="273" idx="3"/>
              <a:endCxn id="274" idx="6"/>
            </p:cNvCxnSpPr>
            <p:nvPr/>
          </p:nvCxnSpPr>
          <p:spPr>
            <a:xfrm flipH="1">
              <a:off x="9319232" y="2706487"/>
              <a:ext cx="91800" cy="114879"/>
            </a:xfrm>
            <a:prstGeom prst="straightConnector1">
              <a:avLst/>
            </a:prstGeom>
            <a:noFill/>
            <a:ln w="9525" cap="flat" cmpd="sng">
              <a:solidFill>
                <a:srgbClr val="3F3F3F"/>
              </a:solidFill>
              <a:prstDash val="solid"/>
              <a:round/>
              <a:headEnd type="none" w="sm" len="sm"/>
              <a:tailEnd type="triangle" w="sm" len="sm"/>
            </a:ln>
          </p:spPr>
        </p:cxnSp>
        <p:cxnSp>
          <p:nvCxnSpPr>
            <p:cNvPr id="281" name="Google Shape;1876;p68">
              <a:extLst>
                <a:ext uri="{FF2B5EF4-FFF2-40B4-BE49-F238E27FC236}">
                  <a16:creationId xmlns:a16="http://schemas.microsoft.com/office/drawing/2014/main" id="{DE5BD1BE-4E97-444B-D6ED-7F53E8703E87}"/>
                </a:ext>
              </a:extLst>
            </p:cNvPr>
            <p:cNvCxnSpPr>
              <a:cxnSpLocks/>
              <a:endCxn id="273" idx="2"/>
            </p:cNvCxnSpPr>
            <p:nvPr/>
          </p:nvCxnSpPr>
          <p:spPr>
            <a:xfrm>
              <a:off x="9300163" y="2509969"/>
              <a:ext cx="86100" cy="120945"/>
            </a:xfrm>
            <a:prstGeom prst="straightConnector1">
              <a:avLst/>
            </a:prstGeom>
            <a:noFill/>
            <a:ln w="9525" cap="flat" cmpd="sng">
              <a:solidFill>
                <a:srgbClr val="3F3F3F"/>
              </a:solidFill>
              <a:prstDash val="solid"/>
              <a:round/>
              <a:headEnd type="none" w="sm" len="sm"/>
              <a:tailEnd type="triangle" w="sm" len="sm"/>
            </a:ln>
          </p:spPr>
        </p:cxnSp>
        <p:cxnSp>
          <p:nvCxnSpPr>
            <p:cNvPr id="282" name="Google Shape;1877;p68">
              <a:extLst>
                <a:ext uri="{FF2B5EF4-FFF2-40B4-BE49-F238E27FC236}">
                  <a16:creationId xmlns:a16="http://schemas.microsoft.com/office/drawing/2014/main" id="{BAAB60D4-E3DA-1D41-2148-FF414CD04ABC}"/>
                </a:ext>
              </a:extLst>
            </p:cNvPr>
            <p:cNvCxnSpPr>
              <a:cxnSpLocks/>
              <a:stCxn id="274" idx="4"/>
              <a:endCxn id="275" idx="0"/>
            </p:cNvCxnSpPr>
            <p:nvPr/>
          </p:nvCxnSpPr>
          <p:spPr>
            <a:xfrm>
              <a:off x="9234724" y="2928381"/>
              <a:ext cx="0" cy="118670"/>
            </a:xfrm>
            <a:prstGeom prst="straightConnector1">
              <a:avLst/>
            </a:prstGeom>
            <a:noFill/>
            <a:ln w="9525" cap="flat" cmpd="sng">
              <a:solidFill>
                <a:srgbClr val="3F3F3F"/>
              </a:solidFill>
              <a:prstDash val="solid"/>
              <a:round/>
              <a:headEnd type="none" w="sm" len="sm"/>
              <a:tailEnd type="triangle" w="sm" len="sm"/>
            </a:ln>
          </p:spPr>
        </p:cxnSp>
        <p:grpSp>
          <p:nvGrpSpPr>
            <p:cNvPr id="283" name="Google Shape;1878;p68">
              <a:extLst>
                <a:ext uri="{FF2B5EF4-FFF2-40B4-BE49-F238E27FC236}">
                  <a16:creationId xmlns:a16="http://schemas.microsoft.com/office/drawing/2014/main" id="{16FAF833-C664-7CD6-C2CA-D33DFA14BC6C}"/>
                </a:ext>
              </a:extLst>
            </p:cNvPr>
            <p:cNvGrpSpPr/>
            <p:nvPr/>
          </p:nvGrpSpPr>
          <p:grpSpPr>
            <a:xfrm>
              <a:off x="7469782" y="2069464"/>
              <a:ext cx="292601" cy="369787"/>
              <a:chOff x="2628544" y="4570783"/>
              <a:chExt cx="228600" cy="228600"/>
            </a:xfrm>
          </p:grpSpPr>
          <p:sp>
            <p:nvSpPr>
              <p:cNvPr id="336" name="Google Shape;1879;p68">
                <a:extLst>
                  <a:ext uri="{FF2B5EF4-FFF2-40B4-BE49-F238E27FC236}">
                    <a16:creationId xmlns:a16="http://schemas.microsoft.com/office/drawing/2014/main" id="{07955AE6-AC22-1133-6956-3BA6FD7B5CE5}"/>
                  </a:ext>
                </a:extLst>
              </p:cNvPr>
              <p:cNvSpPr/>
              <p:nvPr/>
            </p:nvSpPr>
            <p:spPr>
              <a:xfrm>
                <a:off x="2628544" y="4570783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45700" rIns="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endParaRPr sz="7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37" name="Google Shape;1880;p68">
                <a:extLst>
                  <a:ext uri="{FF2B5EF4-FFF2-40B4-BE49-F238E27FC236}">
                    <a16:creationId xmlns:a16="http://schemas.microsoft.com/office/drawing/2014/main" id="{6342B9B4-CC59-8960-3E77-90ACB9F7874C}"/>
                  </a:ext>
                </a:extLst>
              </p:cNvPr>
              <p:cNvSpPr/>
              <p:nvPr/>
            </p:nvSpPr>
            <p:spPr>
              <a:xfrm>
                <a:off x="2649298" y="4590621"/>
                <a:ext cx="188925" cy="188925"/>
              </a:xfrm>
              <a:prstGeom prst="ellipse">
                <a:avLst/>
              </a:prstGeom>
              <a:solidFill>
                <a:srgbClr val="F16D19"/>
              </a:solidFill>
              <a:ln>
                <a:noFill/>
              </a:ln>
            </p:spPr>
            <p:txBody>
              <a:bodyPr spcFirstLastPara="1" wrap="square" lIns="0" tIns="45700" rIns="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lang="en-US" sz="700" b="1" i="0" u="none" strike="noStrike" cap="non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J1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4" name="Google Shape;1881;p68">
              <a:extLst>
                <a:ext uri="{FF2B5EF4-FFF2-40B4-BE49-F238E27FC236}">
                  <a16:creationId xmlns:a16="http://schemas.microsoft.com/office/drawing/2014/main" id="{7A021940-5DAA-1B98-D6C1-C8F3AD400511}"/>
                </a:ext>
              </a:extLst>
            </p:cNvPr>
            <p:cNvSpPr txBox="1"/>
            <p:nvPr/>
          </p:nvSpPr>
          <p:spPr>
            <a:xfrm>
              <a:off x="7934521" y="1670462"/>
              <a:ext cx="624301" cy="3111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1" i="0" u="none" strike="noStrike" cap="none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rPr>
                <a:t>Pegasus Lite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1" i="0" u="none" strike="noStrike" cap="none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rPr>
                <a:t>Instance</a:t>
              </a:r>
              <a:endParaRPr sz="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5" name="Google Shape;1882;p68">
              <a:extLst>
                <a:ext uri="{FF2B5EF4-FFF2-40B4-BE49-F238E27FC236}">
                  <a16:creationId xmlns:a16="http://schemas.microsoft.com/office/drawing/2014/main" id="{D3B07418-C8A7-58C6-ED21-ECECB2F8D265}"/>
                </a:ext>
              </a:extLst>
            </p:cNvPr>
            <p:cNvSpPr txBox="1"/>
            <p:nvPr/>
          </p:nvSpPr>
          <p:spPr>
            <a:xfrm>
              <a:off x="10962296" y="1907743"/>
              <a:ext cx="856814" cy="317013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0" u="none" strike="noStrike" cap="none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rPr>
                <a:t>F.in</a:t>
              </a:r>
              <a:endParaRPr sz="9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6" name="Google Shape;1883;p68">
              <a:extLst>
                <a:ext uri="{FF2B5EF4-FFF2-40B4-BE49-F238E27FC236}">
                  <a16:creationId xmlns:a16="http://schemas.microsoft.com/office/drawing/2014/main" id="{3AC30436-ED74-35D3-AE20-07CC3183C614}"/>
                </a:ext>
              </a:extLst>
            </p:cNvPr>
            <p:cNvSpPr txBox="1"/>
            <p:nvPr/>
          </p:nvSpPr>
          <p:spPr>
            <a:xfrm>
              <a:off x="10962296" y="3602574"/>
              <a:ext cx="856814" cy="317013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0" u="none" strike="noStrike" cap="none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rPr>
                <a:t>F.int</a:t>
              </a:r>
              <a:endParaRPr sz="9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7" name="Google Shape;1884;p68">
              <a:extLst>
                <a:ext uri="{FF2B5EF4-FFF2-40B4-BE49-F238E27FC236}">
                  <a16:creationId xmlns:a16="http://schemas.microsoft.com/office/drawing/2014/main" id="{82813F8B-6F99-0498-19BB-86511F091740}"/>
                </a:ext>
              </a:extLst>
            </p:cNvPr>
            <p:cNvSpPr txBox="1"/>
            <p:nvPr/>
          </p:nvSpPr>
          <p:spPr>
            <a:xfrm>
              <a:off x="10962296" y="5197267"/>
              <a:ext cx="856814" cy="317013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0" u="none" strike="noStrike" cap="none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rPr>
                <a:t>F.out</a:t>
              </a:r>
              <a:endParaRPr sz="9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8" name="Google Shape;1885;p68">
              <a:extLst>
                <a:ext uri="{FF2B5EF4-FFF2-40B4-BE49-F238E27FC236}">
                  <a16:creationId xmlns:a16="http://schemas.microsoft.com/office/drawing/2014/main" id="{B8315248-18C1-AC73-AE13-13BB8B851B75}"/>
                </a:ext>
              </a:extLst>
            </p:cNvPr>
            <p:cNvSpPr/>
            <p:nvPr/>
          </p:nvSpPr>
          <p:spPr>
            <a:xfrm>
              <a:off x="10962296" y="1596268"/>
              <a:ext cx="856814" cy="317013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1" i="0" u="none" strike="noStrike" cap="none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rPr>
                <a:t>Input Data Site</a:t>
              </a:r>
              <a:endParaRPr sz="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9" name="Google Shape;1886;p68">
              <a:extLst>
                <a:ext uri="{FF2B5EF4-FFF2-40B4-BE49-F238E27FC236}">
                  <a16:creationId xmlns:a16="http://schemas.microsoft.com/office/drawing/2014/main" id="{26CBBA1A-9029-3DA3-BDA0-162E7D930E5E}"/>
                </a:ext>
              </a:extLst>
            </p:cNvPr>
            <p:cNvSpPr/>
            <p:nvPr/>
          </p:nvSpPr>
          <p:spPr>
            <a:xfrm>
              <a:off x="10962296" y="3291099"/>
              <a:ext cx="856814" cy="317013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1" i="0" u="none" strike="noStrike" cap="none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rPr>
                <a:t>Staging Site</a:t>
              </a:r>
              <a:endParaRPr sz="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0" name="Google Shape;1887;p68">
              <a:extLst>
                <a:ext uri="{FF2B5EF4-FFF2-40B4-BE49-F238E27FC236}">
                  <a16:creationId xmlns:a16="http://schemas.microsoft.com/office/drawing/2014/main" id="{7C429697-2D94-CC67-4FF5-A74ECE4E6B80}"/>
                </a:ext>
              </a:extLst>
            </p:cNvPr>
            <p:cNvSpPr/>
            <p:nvPr/>
          </p:nvSpPr>
          <p:spPr>
            <a:xfrm>
              <a:off x="10962296" y="4885792"/>
              <a:ext cx="856814" cy="317013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1" i="0" u="none" strike="noStrike" cap="none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rPr>
                <a:t>Output Data Site</a:t>
              </a:r>
              <a:endParaRPr sz="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91" name="Google Shape;1888;p68">
              <a:extLst>
                <a:ext uri="{FF2B5EF4-FFF2-40B4-BE49-F238E27FC236}">
                  <a16:creationId xmlns:a16="http://schemas.microsoft.com/office/drawing/2014/main" id="{A85A2D84-1CD8-8EBA-5F04-0B3426097547}"/>
                </a:ext>
              </a:extLst>
            </p:cNvPr>
            <p:cNvCxnSpPr/>
            <p:nvPr/>
          </p:nvCxnSpPr>
          <p:spPr>
            <a:xfrm rot="10800000">
              <a:off x="9419093" y="2016630"/>
              <a:ext cx="1429027" cy="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cxnSp>
          <p:nvCxnSpPr>
            <p:cNvPr id="301" name="Google Shape;1889;p68">
              <a:extLst>
                <a:ext uri="{FF2B5EF4-FFF2-40B4-BE49-F238E27FC236}">
                  <a16:creationId xmlns:a16="http://schemas.microsoft.com/office/drawing/2014/main" id="{24813BDB-EF35-EDC7-3553-AFFB76879D2E}"/>
                </a:ext>
              </a:extLst>
            </p:cNvPr>
            <p:cNvCxnSpPr/>
            <p:nvPr/>
          </p:nvCxnSpPr>
          <p:spPr>
            <a:xfrm rot="10800000" flipH="1">
              <a:off x="6712906" y="2524037"/>
              <a:ext cx="713529" cy="2625450"/>
            </a:xfrm>
            <a:prstGeom prst="straightConnector1">
              <a:avLst/>
            </a:prstGeom>
            <a:noFill/>
            <a:ln w="12700" cap="flat" cmpd="sng">
              <a:solidFill>
                <a:srgbClr val="B7B7B7"/>
              </a:solidFill>
              <a:prstDash val="lgDash"/>
              <a:round/>
              <a:headEnd type="triangle" w="med" len="med"/>
              <a:tailEnd type="triangle" w="med" len="med"/>
            </a:ln>
          </p:spPr>
        </p:cxnSp>
        <p:cxnSp>
          <p:nvCxnSpPr>
            <p:cNvPr id="302" name="Google Shape;1890;p68">
              <a:extLst>
                <a:ext uri="{FF2B5EF4-FFF2-40B4-BE49-F238E27FC236}">
                  <a16:creationId xmlns:a16="http://schemas.microsoft.com/office/drawing/2014/main" id="{93C59E17-C302-E426-A260-F716E5941974}"/>
                </a:ext>
              </a:extLst>
            </p:cNvPr>
            <p:cNvCxnSpPr/>
            <p:nvPr/>
          </p:nvCxnSpPr>
          <p:spPr>
            <a:xfrm>
              <a:off x="9386263" y="2928381"/>
              <a:ext cx="1469896" cy="777893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cxnSp>
          <p:nvCxnSpPr>
            <p:cNvPr id="303" name="Google Shape;1891;p68">
              <a:extLst>
                <a:ext uri="{FF2B5EF4-FFF2-40B4-BE49-F238E27FC236}">
                  <a16:creationId xmlns:a16="http://schemas.microsoft.com/office/drawing/2014/main" id="{876452DC-D17D-CA48-E982-6F7F7B8371CF}"/>
                </a:ext>
              </a:extLst>
            </p:cNvPr>
            <p:cNvCxnSpPr/>
            <p:nvPr/>
          </p:nvCxnSpPr>
          <p:spPr>
            <a:xfrm flipH="1">
              <a:off x="9386265" y="3826565"/>
              <a:ext cx="1480464" cy="683748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cxnSp>
          <p:nvCxnSpPr>
            <p:cNvPr id="304" name="Google Shape;1892;p68">
              <a:extLst>
                <a:ext uri="{FF2B5EF4-FFF2-40B4-BE49-F238E27FC236}">
                  <a16:creationId xmlns:a16="http://schemas.microsoft.com/office/drawing/2014/main" id="{B8FABED6-983E-FD87-E9AB-5757E7F4060B}"/>
                </a:ext>
              </a:extLst>
            </p:cNvPr>
            <p:cNvCxnSpPr/>
            <p:nvPr/>
          </p:nvCxnSpPr>
          <p:spPr>
            <a:xfrm>
              <a:off x="9419092" y="5348969"/>
              <a:ext cx="1437067" cy="1361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cxnSp>
          <p:nvCxnSpPr>
            <p:cNvPr id="305" name="Google Shape;1893;p68">
              <a:extLst>
                <a:ext uri="{FF2B5EF4-FFF2-40B4-BE49-F238E27FC236}">
                  <a16:creationId xmlns:a16="http://schemas.microsoft.com/office/drawing/2014/main" id="{9CF35F83-129D-9DA2-F5B9-2F848F390746}"/>
                </a:ext>
              </a:extLst>
            </p:cNvPr>
            <p:cNvCxnSpPr/>
            <p:nvPr/>
          </p:nvCxnSpPr>
          <p:spPr>
            <a:xfrm rot="10800000" flipH="1">
              <a:off x="6841109" y="4956531"/>
              <a:ext cx="582779" cy="602925"/>
            </a:xfrm>
            <a:prstGeom prst="straightConnector1">
              <a:avLst/>
            </a:prstGeom>
            <a:noFill/>
            <a:ln w="12700" cap="flat" cmpd="sng">
              <a:solidFill>
                <a:srgbClr val="B7B7B7"/>
              </a:solidFill>
              <a:prstDash val="lgDash"/>
              <a:round/>
              <a:headEnd type="triangle" w="med" len="med"/>
              <a:tailEnd type="triangle" w="med" len="med"/>
            </a:ln>
          </p:spPr>
        </p:cxnSp>
        <p:grpSp>
          <p:nvGrpSpPr>
            <p:cNvPr id="311" name="Google Shape;1896;p68">
              <a:extLst>
                <a:ext uri="{FF2B5EF4-FFF2-40B4-BE49-F238E27FC236}">
                  <a16:creationId xmlns:a16="http://schemas.microsoft.com/office/drawing/2014/main" id="{44676B8F-A783-82F7-2551-28242CE046C2}"/>
                </a:ext>
              </a:extLst>
            </p:cNvPr>
            <p:cNvGrpSpPr/>
            <p:nvPr/>
          </p:nvGrpSpPr>
          <p:grpSpPr>
            <a:xfrm>
              <a:off x="10683575" y="7312487"/>
              <a:ext cx="33901" cy="391264"/>
              <a:chOff x="3073994" y="4214705"/>
              <a:chExt cx="47655" cy="435198"/>
            </a:xfrm>
          </p:grpSpPr>
          <p:sp>
            <p:nvSpPr>
              <p:cNvPr id="332" name="Google Shape;1902;p68">
                <a:extLst>
                  <a:ext uri="{FF2B5EF4-FFF2-40B4-BE49-F238E27FC236}">
                    <a16:creationId xmlns:a16="http://schemas.microsoft.com/office/drawing/2014/main" id="{55F76AEB-1FA0-34AE-0586-1FAF964E0917}"/>
                  </a:ext>
                </a:extLst>
              </p:cNvPr>
              <p:cNvSpPr/>
              <p:nvPr/>
            </p:nvSpPr>
            <p:spPr>
              <a:xfrm>
                <a:off x="3102782" y="4589999"/>
                <a:ext cx="18032" cy="15501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94" extrusionOk="0">
                    <a:moveTo>
                      <a:pt x="0" y="0"/>
                    </a:moveTo>
                    <a:lnTo>
                      <a:pt x="346" y="201"/>
                    </a:lnTo>
                    <a:lnTo>
                      <a:pt x="346" y="294"/>
                    </a:lnTo>
                    <a:lnTo>
                      <a:pt x="0" y="93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333333"/>
                  </a:gs>
                  <a:gs pos="50000">
                    <a:srgbClr val="4A4A4A"/>
                  </a:gs>
                  <a:gs pos="100000">
                    <a:srgbClr val="595959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1904;p68">
                <a:extLst>
                  <a:ext uri="{FF2B5EF4-FFF2-40B4-BE49-F238E27FC236}">
                    <a16:creationId xmlns:a16="http://schemas.microsoft.com/office/drawing/2014/main" id="{BAE0B975-AF91-6C9E-4163-25C0BEE74349}"/>
                  </a:ext>
                </a:extLst>
              </p:cNvPr>
              <p:cNvSpPr/>
              <p:nvPr/>
            </p:nvSpPr>
            <p:spPr>
              <a:xfrm>
                <a:off x="3073994" y="4626493"/>
                <a:ext cx="22461" cy="2341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440" extrusionOk="0">
                    <a:moveTo>
                      <a:pt x="214" y="5"/>
                    </a:moveTo>
                    <a:lnTo>
                      <a:pt x="236" y="12"/>
                    </a:lnTo>
                    <a:lnTo>
                      <a:pt x="257" y="20"/>
                    </a:lnTo>
                    <a:lnTo>
                      <a:pt x="278" y="30"/>
                    </a:lnTo>
                    <a:lnTo>
                      <a:pt x="297" y="42"/>
                    </a:lnTo>
                    <a:lnTo>
                      <a:pt x="316" y="55"/>
                    </a:lnTo>
                    <a:lnTo>
                      <a:pt x="333" y="70"/>
                    </a:lnTo>
                    <a:lnTo>
                      <a:pt x="350" y="86"/>
                    </a:lnTo>
                    <a:lnTo>
                      <a:pt x="365" y="103"/>
                    </a:lnTo>
                    <a:lnTo>
                      <a:pt x="379" y="122"/>
                    </a:lnTo>
                    <a:lnTo>
                      <a:pt x="392" y="141"/>
                    </a:lnTo>
                    <a:lnTo>
                      <a:pt x="402" y="162"/>
                    </a:lnTo>
                    <a:lnTo>
                      <a:pt x="411" y="182"/>
                    </a:lnTo>
                    <a:lnTo>
                      <a:pt x="419" y="204"/>
                    </a:lnTo>
                    <a:lnTo>
                      <a:pt x="424" y="225"/>
                    </a:lnTo>
                    <a:lnTo>
                      <a:pt x="427" y="247"/>
                    </a:lnTo>
                    <a:lnTo>
                      <a:pt x="429" y="269"/>
                    </a:lnTo>
                    <a:lnTo>
                      <a:pt x="427" y="280"/>
                    </a:lnTo>
                    <a:lnTo>
                      <a:pt x="427" y="291"/>
                    </a:lnTo>
                    <a:lnTo>
                      <a:pt x="425" y="301"/>
                    </a:lnTo>
                    <a:lnTo>
                      <a:pt x="424" y="311"/>
                    </a:lnTo>
                    <a:lnTo>
                      <a:pt x="421" y="321"/>
                    </a:lnTo>
                    <a:lnTo>
                      <a:pt x="419" y="331"/>
                    </a:lnTo>
                    <a:lnTo>
                      <a:pt x="415" y="340"/>
                    </a:lnTo>
                    <a:lnTo>
                      <a:pt x="411" y="349"/>
                    </a:lnTo>
                    <a:lnTo>
                      <a:pt x="402" y="365"/>
                    </a:lnTo>
                    <a:lnTo>
                      <a:pt x="392" y="381"/>
                    </a:lnTo>
                    <a:lnTo>
                      <a:pt x="379" y="394"/>
                    </a:lnTo>
                    <a:lnTo>
                      <a:pt x="365" y="406"/>
                    </a:lnTo>
                    <a:lnTo>
                      <a:pt x="350" y="416"/>
                    </a:lnTo>
                    <a:lnTo>
                      <a:pt x="333" y="425"/>
                    </a:lnTo>
                    <a:lnTo>
                      <a:pt x="316" y="432"/>
                    </a:lnTo>
                    <a:lnTo>
                      <a:pt x="297" y="436"/>
                    </a:lnTo>
                    <a:lnTo>
                      <a:pt x="278" y="440"/>
                    </a:lnTo>
                    <a:lnTo>
                      <a:pt x="257" y="440"/>
                    </a:lnTo>
                    <a:lnTo>
                      <a:pt x="236" y="439"/>
                    </a:lnTo>
                    <a:lnTo>
                      <a:pt x="214" y="434"/>
                    </a:lnTo>
                    <a:lnTo>
                      <a:pt x="192" y="429"/>
                    </a:lnTo>
                    <a:lnTo>
                      <a:pt x="170" y="420"/>
                    </a:lnTo>
                    <a:lnTo>
                      <a:pt x="151" y="410"/>
                    </a:lnTo>
                    <a:lnTo>
                      <a:pt x="131" y="399"/>
                    </a:lnTo>
                    <a:lnTo>
                      <a:pt x="112" y="385"/>
                    </a:lnTo>
                    <a:lnTo>
                      <a:pt x="94" y="370"/>
                    </a:lnTo>
                    <a:lnTo>
                      <a:pt x="77" y="354"/>
                    </a:lnTo>
                    <a:lnTo>
                      <a:pt x="62" y="337"/>
                    </a:lnTo>
                    <a:lnTo>
                      <a:pt x="49" y="318"/>
                    </a:lnTo>
                    <a:lnTo>
                      <a:pt x="36" y="299"/>
                    </a:lnTo>
                    <a:lnTo>
                      <a:pt x="25" y="279"/>
                    </a:lnTo>
                    <a:lnTo>
                      <a:pt x="16" y="258"/>
                    </a:lnTo>
                    <a:lnTo>
                      <a:pt x="10" y="237"/>
                    </a:lnTo>
                    <a:lnTo>
                      <a:pt x="4" y="215"/>
                    </a:lnTo>
                    <a:lnTo>
                      <a:pt x="1" y="193"/>
                    </a:lnTo>
                    <a:lnTo>
                      <a:pt x="0" y="170"/>
                    </a:lnTo>
                    <a:lnTo>
                      <a:pt x="0" y="159"/>
                    </a:lnTo>
                    <a:lnTo>
                      <a:pt x="1" y="149"/>
                    </a:lnTo>
                    <a:lnTo>
                      <a:pt x="2" y="138"/>
                    </a:lnTo>
                    <a:lnTo>
                      <a:pt x="4" y="128"/>
                    </a:lnTo>
                    <a:lnTo>
                      <a:pt x="7" y="118"/>
                    </a:lnTo>
                    <a:lnTo>
                      <a:pt x="10" y="109"/>
                    </a:lnTo>
                    <a:lnTo>
                      <a:pt x="13" y="101"/>
                    </a:lnTo>
                    <a:lnTo>
                      <a:pt x="16" y="92"/>
                    </a:lnTo>
                    <a:lnTo>
                      <a:pt x="25" y="75"/>
                    </a:lnTo>
                    <a:lnTo>
                      <a:pt x="36" y="60"/>
                    </a:lnTo>
                    <a:lnTo>
                      <a:pt x="49" y="46"/>
                    </a:lnTo>
                    <a:lnTo>
                      <a:pt x="62" y="34"/>
                    </a:lnTo>
                    <a:lnTo>
                      <a:pt x="77" y="23"/>
                    </a:lnTo>
                    <a:lnTo>
                      <a:pt x="94" y="15"/>
                    </a:lnTo>
                    <a:lnTo>
                      <a:pt x="112" y="9"/>
                    </a:lnTo>
                    <a:lnTo>
                      <a:pt x="131" y="3"/>
                    </a:lnTo>
                    <a:lnTo>
                      <a:pt x="151" y="1"/>
                    </a:lnTo>
                    <a:lnTo>
                      <a:pt x="170" y="0"/>
                    </a:lnTo>
                    <a:lnTo>
                      <a:pt x="192" y="2"/>
                    </a:lnTo>
                    <a:lnTo>
                      <a:pt x="214" y="5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1905;p68">
                <a:extLst>
                  <a:ext uri="{FF2B5EF4-FFF2-40B4-BE49-F238E27FC236}">
                    <a16:creationId xmlns:a16="http://schemas.microsoft.com/office/drawing/2014/main" id="{B73FBC4D-0533-287A-DCD6-272105F1E375}"/>
                  </a:ext>
                </a:extLst>
              </p:cNvPr>
              <p:cNvSpPr/>
              <p:nvPr/>
            </p:nvSpPr>
            <p:spPr>
              <a:xfrm>
                <a:off x="3107413" y="4214705"/>
                <a:ext cx="14236" cy="14552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78" extrusionOk="0">
                    <a:moveTo>
                      <a:pt x="135" y="3"/>
                    </a:moveTo>
                    <a:lnTo>
                      <a:pt x="149" y="7"/>
                    </a:lnTo>
                    <a:lnTo>
                      <a:pt x="162" y="12"/>
                    </a:lnTo>
                    <a:lnTo>
                      <a:pt x="176" y="18"/>
                    </a:lnTo>
                    <a:lnTo>
                      <a:pt x="188" y="26"/>
                    </a:lnTo>
                    <a:lnTo>
                      <a:pt x="200" y="34"/>
                    </a:lnTo>
                    <a:lnTo>
                      <a:pt x="211" y="44"/>
                    </a:lnTo>
                    <a:lnTo>
                      <a:pt x="221" y="54"/>
                    </a:lnTo>
                    <a:lnTo>
                      <a:pt x="231" y="65"/>
                    </a:lnTo>
                    <a:lnTo>
                      <a:pt x="240" y="76"/>
                    </a:lnTo>
                    <a:lnTo>
                      <a:pt x="248" y="89"/>
                    </a:lnTo>
                    <a:lnTo>
                      <a:pt x="254" y="102"/>
                    </a:lnTo>
                    <a:lnTo>
                      <a:pt x="260" y="115"/>
                    </a:lnTo>
                    <a:lnTo>
                      <a:pt x="264" y="128"/>
                    </a:lnTo>
                    <a:lnTo>
                      <a:pt x="268" y="143"/>
                    </a:lnTo>
                    <a:lnTo>
                      <a:pt x="270" y="156"/>
                    </a:lnTo>
                    <a:lnTo>
                      <a:pt x="271" y="170"/>
                    </a:lnTo>
                    <a:lnTo>
                      <a:pt x="270" y="184"/>
                    </a:lnTo>
                    <a:lnTo>
                      <a:pt x="268" y="197"/>
                    </a:lnTo>
                    <a:lnTo>
                      <a:pt x="264" y="209"/>
                    </a:lnTo>
                    <a:lnTo>
                      <a:pt x="260" y="220"/>
                    </a:lnTo>
                    <a:lnTo>
                      <a:pt x="254" y="231"/>
                    </a:lnTo>
                    <a:lnTo>
                      <a:pt x="248" y="241"/>
                    </a:lnTo>
                    <a:lnTo>
                      <a:pt x="240" y="249"/>
                    </a:lnTo>
                    <a:lnTo>
                      <a:pt x="231" y="257"/>
                    </a:lnTo>
                    <a:lnTo>
                      <a:pt x="221" y="263"/>
                    </a:lnTo>
                    <a:lnTo>
                      <a:pt x="211" y="269"/>
                    </a:lnTo>
                    <a:lnTo>
                      <a:pt x="200" y="273"/>
                    </a:lnTo>
                    <a:lnTo>
                      <a:pt x="188" y="277"/>
                    </a:lnTo>
                    <a:lnTo>
                      <a:pt x="176" y="278"/>
                    </a:lnTo>
                    <a:lnTo>
                      <a:pt x="162" y="278"/>
                    </a:lnTo>
                    <a:lnTo>
                      <a:pt x="149" y="277"/>
                    </a:lnTo>
                    <a:lnTo>
                      <a:pt x="135" y="275"/>
                    </a:lnTo>
                    <a:lnTo>
                      <a:pt x="121" y="271"/>
                    </a:lnTo>
                    <a:lnTo>
                      <a:pt x="107" y="266"/>
                    </a:lnTo>
                    <a:lnTo>
                      <a:pt x="95" y="259"/>
                    </a:lnTo>
                    <a:lnTo>
                      <a:pt x="83" y="252"/>
                    </a:lnTo>
                    <a:lnTo>
                      <a:pt x="70" y="243"/>
                    </a:lnTo>
                    <a:lnTo>
                      <a:pt x="59" y="235"/>
                    </a:lnTo>
                    <a:lnTo>
                      <a:pt x="48" y="224"/>
                    </a:lnTo>
                    <a:lnTo>
                      <a:pt x="39" y="212"/>
                    </a:lnTo>
                    <a:lnTo>
                      <a:pt x="31" y="201"/>
                    </a:lnTo>
                    <a:lnTo>
                      <a:pt x="23" y="189"/>
                    </a:lnTo>
                    <a:lnTo>
                      <a:pt x="15" y="176"/>
                    </a:lnTo>
                    <a:lnTo>
                      <a:pt x="9" y="164"/>
                    </a:lnTo>
                    <a:lnTo>
                      <a:pt x="5" y="149"/>
                    </a:lnTo>
                    <a:lnTo>
                      <a:pt x="2" y="136"/>
                    </a:lnTo>
                    <a:lnTo>
                      <a:pt x="0" y="122"/>
                    </a:lnTo>
                    <a:lnTo>
                      <a:pt x="0" y="108"/>
                    </a:lnTo>
                    <a:lnTo>
                      <a:pt x="0" y="94"/>
                    </a:lnTo>
                    <a:lnTo>
                      <a:pt x="2" y="81"/>
                    </a:lnTo>
                    <a:lnTo>
                      <a:pt x="5" y="68"/>
                    </a:lnTo>
                    <a:lnTo>
                      <a:pt x="9" y="57"/>
                    </a:lnTo>
                    <a:lnTo>
                      <a:pt x="15" y="47"/>
                    </a:lnTo>
                    <a:lnTo>
                      <a:pt x="23" y="37"/>
                    </a:lnTo>
                    <a:lnTo>
                      <a:pt x="31" y="28"/>
                    </a:lnTo>
                    <a:lnTo>
                      <a:pt x="39" y="21"/>
                    </a:lnTo>
                    <a:lnTo>
                      <a:pt x="48" y="14"/>
                    </a:lnTo>
                    <a:lnTo>
                      <a:pt x="59" y="9"/>
                    </a:lnTo>
                    <a:lnTo>
                      <a:pt x="70" y="5"/>
                    </a:lnTo>
                    <a:lnTo>
                      <a:pt x="83" y="2"/>
                    </a:lnTo>
                    <a:lnTo>
                      <a:pt x="95" y="0"/>
                    </a:lnTo>
                    <a:lnTo>
                      <a:pt x="107" y="0"/>
                    </a:lnTo>
                    <a:lnTo>
                      <a:pt x="121" y="1"/>
                    </a:lnTo>
                    <a:lnTo>
                      <a:pt x="135" y="3"/>
                    </a:lnTo>
                    <a:close/>
                  </a:path>
                </a:pathLst>
              </a:custGeom>
              <a:gradFill>
                <a:gsLst>
                  <a:gs pos="0">
                    <a:srgbClr val="006994"/>
                  </a:gs>
                  <a:gs pos="50000">
                    <a:srgbClr val="009AD7"/>
                  </a:gs>
                  <a:gs pos="100000">
                    <a:srgbClr val="00B8FF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07" name="Google Shape;1922;p68">
              <a:extLst>
                <a:ext uri="{FF2B5EF4-FFF2-40B4-BE49-F238E27FC236}">
                  <a16:creationId xmlns:a16="http://schemas.microsoft.com/office/drawing/2014/main" id="{07564477-E0EA-3D84-1DFC-2F0F10FB0177}"/>
                </a:ext>
              </a:extLst>
            </p:cNvPr>
            <p:cNvPicPr preferRelativeResize="0"/>
            <p:nvPr/>
          </p:nvPicPr>
          <p:blipFill rotWithShape="1">
            <a:blip r:embed="rId28">
              <a:alphaModFix/>
            </a:blip>
            <a:srcRect/>
            <a:stretch/>
          </p:blipFill>
          <p:spPr>
            <a:xfrm>
              <a:off x="5985780" y="5333157"/>
              <a:ext cx="635000" cy="67132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8" name="Google Shape;1923;p68">
              <a:extLst>
                <a:ext uri="{FF2B5EF4-FFF2-40B4-BE49-F238E27FC236}">
                  <a16:creationId xmlns:a16="http://schemas.microsoft.com/office/drawing/2014/main" id="{9386784A-5845-F37A-2B7E-87E434D3DB21}"/>
                </a:ext>
              </a:extLst>
            </p:cNvPr>
            <p:cNvCxnSpPr/>
            <p:nvPr/>
          </p:nvCxnSpPr>
          <p:spPr>
            <a:xfrm>
              <a:off x="7296309" y="2913583"/>
              <a:ext cx="2771540" cy="0"/>
            </a:xfrm>
            <a:prstGeom prst="straightConnector1">
              <a:avLst/>
            </a:prstGeom>
            <a:noFill/>
            <a:ln w="12700" cap="flat" cmpd="sng">
              <a:solidFill>
                <a:schemeClr val="accent6"/>
              </a:solidFill>
              <a:prstDash val="lg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1751;p68">
            <a:extLst>
              <a:ext uri="{FF2B5EF4-FFF2-40B4-BE49-F238E27FC236}">
                <a16:creationId xmlns:a16="http://schemas.microsoft.com/office/drawing/2014/main" id="{213DB2D8-7BC3-5299-FC3C-A4B0B93E85D5}"/>
              </a:ext>
            </a:extLst>
          </p:cNvPr>
          <p:cNvGrpSpPr/>
          <p:nvPr/>
        </p:nvGrpSpPr>
        <p:grpSpPr>
          <a:xfrm>
            <a:off x="19319402" y="9747597"/>
            <a:ext cx="480125" cy="576175"/>
            <a:chOff x="2700529" y="5095926"/>
            <a:chExt cx="376960" cy="452371"/>
          </a:xfrm>
        </p:grpSpPr>
        <p:grpSp>
          <p:nvGrpSpPr>
            <p:cNvPr id="476" name="Google Shape;1752;p68">
              <a:extLst>
                <a:ext uri="{FF2B5EF4-FFF2-40B4-BE49-F238E27FC236}">
                  <a16:creationId xmlns:a16="http://schemas.microsoft.com/office/drawing/2014/main" id="{329DE812-F2D5-C041-7520-24FE0BC006A2}"/>
                </a:ext>
              </a:extLst>
            </p:cNvPr>
            <p:cNvGrpSpPr/>
            <p:nvPr/>
          </p:nvGrpSpPr>
          <p:grpSpPr>
            <a:xfrm>
              <a:off x="2700529" y="5095926"/>
              <a:ext cx="376960" cy="448655"/>
              <a:chOff x="2939671" y="4395131"/>
              <a:chExt cx="376960" cy="448655"/>
            </a:xfrm>
          </p:grpSpPr>
          <p:grpSp>
            <p:nvGrpSpPr>
              <p:cNvPr id="478" name="Google Shape;1753;p68">
                <a:extLst>
                  <a:ext uri="{FF2B5EF4-FFF2-40B4-BE49-F238E27FC236}">
                    <a16:creationId xmlns:a16="http://schemas.microsoft.com/office/drawing/2014/main" id="{A8CD89B8-099D-1A9A-BD7E-946239760955}"/>
                  </a:ext>
                </a:extLst>
              </p:cNvPr>
              <p:cNvGrpSpPr/>
              <p:nvPr/>
            </p:nvGrpSpPr>
            <p:grpSpPr>
              <a:xfrm>
                <a:off x="3040778" y="4395131"/>
                <a:ext cx="275853" cy="376767"/>
                <a:chOff x="3040778" y="4395131"/>
                <a:chExt cx="275853" cy="376767"/>
              </a:xfrm>
            </p:grpSpPr>
            <p:sp>
              <p:nvSpPr>
                <p:cNvPr id="494" name="Google Shape;1754;p68">
                  <a:extLst>
                    <a:ext uri="{FF2B5EF4-FFF2-40B4-BE49-F238E27FC236}">
                      <a16:creationId xmlns:a16="http://schemas.microsoft.com/office/drawing/2014/main" id="{C73387AD-4045-DC93-6D77-7C204D8E4BF5}"/>
                    </a:ext>
                  </a:extLst>
                </p:cNvPr>
                <p:cNvSpPr/>
                <p:nvPr/>
              </p:nvSpPr>
              <p:spPr>
                <a:xfrm>
                  <a:off x="3040778" y="4395131"/>
                  <a:ext cx="275853" cy="376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5" h="7147" extrusionOk="0">
                      <a:moveTo>
                        <a:pt x="3501" y="0"/>
                      </a:moveTo>
                      <a:lnTo>
                        <a:pt x="0" y="2049"/>
                      </a:lnTo>
                      <a:lnTo>
                        <a:pt x="16" y="6095"/>
                      </a:lnTo>
                      <a:lnTo>
                        <a:pt x="1785" y="7147"/>
                      </a:lnTo>
                      <a:lnTo>
                        <a:pt x="5199" y="5045"/>
                      </a:lnTo>
                      <a:lnTo>
                        <a:pt x="5235" y="981"/>
                      </a:lnTo>
                      <a:lnTo>
                        <a:pt x="3501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5" name="Google Shape;1755;p68">
                  <a:extLst>
                    <a:ext uri="{FF2B5EF4-FFF2-40B4-BE49-F238E27FC236}">
                      <a16:creationId xmlns:a16="http://schemas.microsoft.com/office/drawing/2014/main" id="{30C93715-E73D-17AF-1FE5-8E31AF266FAB}"/>
                    </a:ext>
                  </a:extLst>
                </p:cNvPr>
                <p:cNvSpPr/>
                <p:nvPr/>
              </p:nvSpPr>
              <p:spPr>
                <a:xfrm>
                  <a:off x="3134100" y="4449542"/>
                  <a:ext cx="182531" cy="322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" h="6117" extrusionOk="0">
                      <a:moveTo>
                        <a:pt x="0" y="6107"/>
                      </a:moveTo>
                      <a:lnTo>
                        <a:pt x="15" y="6117"/>
                      </a:lnTo>
                      <a:lnTo>
                        <a:pt x="3429" y="4015"/>
                      </a:lnTo>
                      <a:lnTo>
                        <a:pt x="3464" y="0"/>
                      </a:lnTo>
                      <a:lnTo>
                        <a:pt x="15" y="2053"/>
                      </a:lnTo>
                      <a:lnTo>
                        <a:pt x="0" y="610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94949"/>
                    </a:gs>
                    <a:gs pos="50000">
                      <a:srgbClr val="6A6A6A"/>
                    </a:gs>
                    <a:gs pos="100000">
                      <a:srgbClr val="7F7F7F"/>
                    </a:gs>
                  </a:gsLst>
                  <a:lin ang="135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6" name="Google Shape;1756;p68">
                  <a:extLst>
                    <a:ext uri="{FF2B5EF4-FFF2-40B4-BE49-F238E27FC236}">
                      <a16:creationId xmlns:a16="http://schemas.microsoft.com/office/drawing/2014/main" id="{004D318C-A314-E86E-90F0-C21BB4F6D957}"/>
                    </a:ext>
                  </a:extLst>
                </p:cNvPr>
                <p:cNvSpPr/>
                <p:nvPr/>
              </p:nvSpPr>
              <p:spPr>
                <a:xfrm>
                  <a:off x="3040778" y="4495729"/>
                  <a:ext cx="108823" cy="276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6" h="5241" extrusionOk="0">
                      <a:moveTo>
                        <a:pt x="244" y="0"/>
                      </a:moveTo>
                      <a:lnTo>
                        <a:pt x="0" y="143"/>
                      </a:lnTo>
                      <a:lnTo>
                        <a:pt x="16" y="4189"/>
                      </a:lnTo>
                      <a:lnTo>
                        <a:pt x="1785" y="5241"/>
                      </a:lnTo>
                      <a:lnTo>
                        <a:pt x="2066" y="5068"/>
                      </a:lnTo>
                      <a:lnTo>
                        <a:pt x="2066" y="984"/>
                      </a:lnTo>
                      <a:lnTo>
                        <a:pt x="24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2F2F2"/>
                    </a:gs>
                    <a:gs pos="35000">
                      <a:srgbClr val="C3C3C3"/>
                    </a:gs>
                    <a:gs pos="40000">
                      <a:srgbClr val="F2F2F2"/>
                    </a:gs>
                    <a:gs pos="100000">
                      <a:srgbClr val="D8D8D8"/>
                    </a:gs>
                  </a:gsLst>
                  <a:lin ang="36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7" name="Google Shape;1757;p68">
                  <a:extLst>
                    <a:ext uri="{FF2B5EF4-FFF2-40B4-BE49-F238E27FC236}">
                      <a16:creationId xmlns:a16="http://schemas.microsoft.com/office/drawing/2014/main" id="{FAD0453C-E395-C0C1-2FBC-72F48D18E2A9}"/>
                    </a:ext>
                  </a:extLst>
                </p:cNvPr>
                <p:cNvSpPr/>
                <p:nvPr/>
              </p:nvSpPr>
              <p:spPr>
                <a:xfrm>
                  <a:off x="3040778" y="4503005"/>
                  <a:ext cx="94904" cy="268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3" h="5103" extrusionOk="0">
                      <a:moveTo>
                        <a:pt x="10" y="0"/>
                      </a:moveTo>
                      <a:lnTo>
                        <a:pt x="0" y="5"/>
                      </a:lnTo>
                      <a:lnTo>
                        <a:pt x="16" y="4051"/>
                      </a:lnTo>
                      <a:lnTo>
                        <a:pt x="1785" y="5103"/>
                      </a:lnTo>
                      <a:lnTo>
                        <a:pt x="1786" y="5102"/>
                      </a:lnTo>
                      <a:lnTo>
                        <a:pt x="1803" y="1039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7F7F7F"/>
                    </a:gs>
                    <a:gs pos="12000">
                      <a:srgbClr val="7F7F7F"/>
                    </a:gs>
                    <a:gs pos="100000">
                      <a:srgbClr val="A5A5A5"/>
                    </a:gs>
                  </a:gsLst>
                  <a:lin ang="72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8" name="Google Shape;1758;p68">
                  <a:extLst>
                    <a:ext uri="{FF2B5EF4-FFF2-40B4-BE49-F238E27FC236}">
                      <a16:creationId xmlns:a16="http://schemas.microsoft.com/office/drawing/2014/main" id="{98F8122E-A075-C031-892B-1623988E336D}"/>
                    </a:ext>
                  </a:extLst>
                </p:cNvPr>
                <p:cNvSpPr/>
                <p:nvPr/>
              </p:nvSpPr>
              <p:spPr>
                <a:xfrm>
                  <a:off x="3052483" y="4534955"/>
                  <a:ext cx="68330" cy="58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" h="1102" extrusionOk="0">
                      <a:moveTo>
                        <a:pt x="0" y="0"/>
                      </a:moveTo>
                      <a:lnTo>
                        <a:pt x="1296" y="752"/>
                      </a:lnTo>
                      <a:lnTo>
                        <a:pt x="1296" y="1102"/>
                      </a:lnTo>
                      <a:lnTo>
                        <a:pt x="0" y="35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333333"/>
                    </a:gs>
                    <a:gs pos="50000">
                      <a:srgbClr val="4A4A4A"/>
                    </a:gs>
                    <a:gs pos="100000">
                      <a:srgbClr val="595959"/>
                    </a:gs>
                  </a:gsLst>
                  <a:lin ang="162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9" name="Google Shape;1759;p68">
                  <a:extLst>
                    <a:ext uri="{FF2B5EF4-FFF2-40B4-BE49-F238E27FC236}">
                      <a16:creationId xmlns:a16="http://schemas.microsoft.com/office/drawing/2014/main" id="{DB1A1B63-8E56-81F7-F849-DE7CC41812B7}"/>
                    </a:ext>
                  </a:extLst>
                </p:cNvPr>
                <p:cNvSpPr/>
                <p:nvPr/>
              </p:nvSpPr>
              <p:spPr>
                <a:xfrm>
                  <a:off x="3102782" y="4589999"/>
                  <a:ext cx="18032" cy="15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" h="294" extrusionOk="0">
                      <a:moveTo>
                        <a:pt x="0" y="0"/>
                      </a:moveTo>
                      <a:lnTo>
                        <a:pt x="346" y="201"/>
                      </a:lnTo>
                      <a:lnTo>
                        <a:pt x="346" y="294"/>
                      </a:lnTo>
                      <a:lnTo>
                        <a:pt x="0" y="9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333333"/>
                    </a:gs>
                    <a:gs pos="50000">
                      <a:srgbClr val="4A4A4A"/>
                    </a:gs>
                    <a:gs pos="100000">
                      <a:srgbClr val="595959"/>
                    </a:gs>
                  </a:gsLst>
                  <a:lin ang="162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0" name="Google Shape;1760;p68">
                  <a:extLst>
                    <a:ext uri="{FF2B5EF4-FFF2-40B4-BE49-F238E27FC236}">
                      <a16:creationId xmlns:a16="http://schemas.microsoft.com/office/drawing/2014/main" id="{F408EC03-37B7-3647-0611-68F6AA8C01E2}"/>
                    </a:ext>
                  </a:extLst>
                </p:cNvPr>
                <p:cNvSpPr/>
                <p:nvPr/>
              </p:nvSpPr>
              <p:spPr>
                <a:xfrm>
                  <a:off x="3063238" y="4615738"/>
                  <a:ext cx="43972" cy="44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" h="853" extrusionOk="0">
                      <a:moveTo>
                        <a:pt x="416" y="10"/>
                      </a:moveTo>
                      <a:lnTo>
                        <a:pt x="438" y="15"/>
                      </a:lnTo>
                      <a:lnTo>
                        <a:pt x="459" y="22"/>
                      </a:lnTo>
                      <a:lnTo>
                        <a:pt x="479" y="30"/>
                      </a:lnTo>
                      <a:lnTo>
                        <a:pt x="500" y="37"/>
                      </a:lnTo>
                      <a:lnTo>
                        <a:pt x="520" y="47"/>
                      </a:lnTo>
                      <a:lnTo>
                        <a:pt x="540" y="57"/>
                      </a:lnTo>
                      <a:lnTo>
                        <a:pt x="559" y="68"/>
                      </a:lnTo>
                      <a:lnTo>
                        <a:pt x="577" y="79"/>
                      </a:lnTo>
                      <a:lnTo>
                        <a:pt x="596" y="93"/>
                      </a:lnTo>
                      <a:lnTo>
                        <a:pt x="614" y="106"/>
                      </a:lnTo>
                      <a:lnTo>
                        <a:pt x="632" y="119"/>
                      </a:lnTo>
                      <a:lnTo>
                        <a:pt x="648" y="135"/>
                      </a:lnTo>
                      <a:lnTo>
                        <a:pt x="665" y="149"/>
                      </a:lnTo>
                      <a:lnTo>
                        <a:pt x="680" y="166"/>
                      </a:lnTo>
                      <a:lnTo>
                        <a:pt x="696" y="182"/>
                      </a:lnTo>
                      <a:lnTo>
                        <a:pt x="710" y="199"/>
                      </a:lnTo>
                      <a:lnTo>
                        <a:pt x="724" y="217"/>
                      </a:lnTo>
                      <a:lnTo>
                        <a:pt x="737" y="235"/>
                      </a:lnTo>
                      <a:lnTo>
                        <a:pt x="749" y="253"/>
                      </a:lnTo>
                      <a:lnTo>
                        <a:pt x="760" y="272"/>
                      </a:lnTo>
                      <a:lnTo>
                        <a:pt x="771" y="292"/>
                      </a:lnTo>
                      <a:lnTo>
                        <a:pt x="781" y="311"/>
                      </a:lnTo>
                      <a:lnTo>
                        <a:pt x="791" y="332"/>
                      </a:lnTo>
                      <a:lnTo>
                        <a:pt x="799" y="352"/>
                      </a:lnTo>
                      <a:lnTo>
                        <a:pt x="807" y="373"/>
                      </a:lnTo>
                      <a:lnTo>
                        <a:pt x="813" y="393"/>
                      </a:lnTo>
                      <a:lnTo>
                        <a:pt x="819" y="414"/>
                      </a:lnTo>
                      <a:lnTo>
                        <a:pt x="823" y="435"/>
                      </a:lnTo>
                      <a:lnTo>
                        <a:pt x="827" y="457"/>
                      </a:lnTo>
                      <a:lnTo>
                        <a:pt x="830" y="478"/>
                      </a:lnTo>
                      <a:lnTo>
                        <a:pt x="831" y="499"/>
                      </a:lnTo>
                      <a:lnTo>
                        <a:pt x="832" y="522"/>
                      </a:lnTo>
                      <a:lnTo>
                        <a:pt x="831" y="543"/>
                      </a:lnTo>
                      <a:lnTo>
                        <a:pt x="830" y="564"/>
                      </a:lnTo>
                      <a:lnTo>
                        <a:pt x="827" y="584"/>
                      </a:lnTo>
                      <a:lnTo>
                        <a:pt x="823" y="604"/>
                      </a:lnTo>
                      <a:lnTo>
                        <a:pt x="819" y="622"/>
                      </a:lnTo>
                      <a:lnTo>
                        <a:pt x="813" y="641"/>
                      </a:lnTo>
                      <a:lnTo>
                        <a:pt x="807" y="659"/>
                      </a:lnTo>
                      <a:lnTo>
                        <a:pt x="799" y="676"/>
                      </a:lnTo>
                      <a:lnTo>
                        <a:pt x="791" y="692"/>
                      </a:lnTo>
                      <a:lnTo>
                        <a:pt x="781" y="708"/>
                      </a:lnTo>
                      <a:lnTo>
                        <a:pt x="771" y="723"/>
                      </a:lnTo>
                      <a:lnTo>
                        <a:pt x="760" y="738"/>
                      </a:lnTo>
                      <a:lnTo>
                        <a:pt x="749" y="751"/>
                      </a:lnTo>
                      <a:lnTo>
                        <a:pt x="737" y="764"/>
                      </a:lnTo>
                      <a:lnTo>
                        <a:pt x="724" y="777"/>
                      </a:lnTo>
                      <a:lnTo>
                        <a:pt x="710" y="788"/>
                      </a:lnTo>
                      <a:lnTo>
                        <a:pt x="696" y="798"/>
                      </a:lnTo>
                      <a:lnTo>
                        <a:pt x="680" y="808"/>
                      </a:lnTo>
                      <a:lnTo>
                        <a:pt x="665" y="816"/>
                      </a:lnTo>
                      <a:lnTo>
                        <a:pt x="648" y="824"/>
                      </a:lnTo>
                      <a:lnTo>
                        <a:pt x="632" y="831"/>
                      </a:lnTo>
                      <a:lnTo>
                        <a:pt x="614" y="837"/>
                      </a:lnTo>
                      <a:lnTo>
                        <a:pt x="596" y="842"/>
                      </a:lnTo>
                      <a:lnTo>
                        <a:pt x="577" y="846"/>
                      </a:lnTo>
                      <a:lnTo>
                        <a:pt x="559" y="850"/>
                      </a:lnTo>
                      <a:lnTo>
                        <a:pt x="540" y="852"/>
                      </a:lnTo>
                      <a:lnTo>
                        <a:pt x="520" y="853"/>
                      </a:lnTo>
                      <a:lnTo>
                        <a:pt x="500" y="853"/>
                      </a:lnTo>
                      <a:lnTo>
                        <a:pt x="479" y="852"/>
                      </a:lnTo>
                      <a:lnTo>
                        <a:pt x="459" y="850"/>
                      </a:lnTo>
                      <a:lnTo>
                        <a:pt x="438" y="846"/>
                      </a:lnTo>
                      <a:lnTo>
                        <a:pt x="416" y="842"/>
                      </a:lnTo>
                      <a:lnTo>
                        <a:pt x="395" y="836"/>
                      </a:lnTo>
                      <a:lnTo>
                        <a:pt x="374" y="830"/>
                      </a:lnTo>
                      <a:lnTo>
                        <a:pt x="353" y="823"/>
                      </a:lnTo>
                      <a:lnTo>
                        <a:pt x="333" y="814"/>
                      </a:lnTo>
                      <a:lnTo>
                        <a:pt x="312" y="805"/>
                      </a:lnTo>
                      <a:lnTo>
                        <a:pt x="293" y="795"/>
                      </a:lnTo>
                      <a:lnTo>
                        <a:pt x="273" y="784"/>
                      </a:lnTo>
                      <a:lnTo>
                        <a:pt x="254" y="772"/>
                      </a:lnTo>
                      <a:lnTo>
                        <a:pt x="235" y="760"/>
                      </a:lnTo>
                      <a:lnTo>
                        <a:pt x="217" y="747"/>
                      </a:lnTo>
                      <a:lnTo>
                        <a:pt x="201" y="732"/>
                      </a:lnTo>
                      <a:lnTo>
                        <a:pt x="183" y="718"/>
                      </a:lnTo>
                      <a:lnTo>
                        <a:pt x="168" y="702"/>
                      </a:lnTo>
                      <a:lnTo>
                        <a:pt x="151" y="687"/>
                      </a:lnTo>
                      <a:lnTo>
                        <a:pt x="137" y="670"/>
                      </a:lnTo>
                      <a:lnTo>
                        <a:pt x="122" y="652"/>
                      </a:lnTo>
                      <a:lnTo>
                        <a:pt x="108" y="635"/>
                      </a:lnTo>
                      <a:lnTo>
                        <a:pt x="96" y="617"/>
                      </a:lnTo>
                      <a:lnTo>
                        <a:pt x="82" y="598"/>
                      </a:lnTo>
                      <a:lnTo>
                        <a:pt x="71" y="579"/>
                      </a:lnTo>
                      <a:lnTo>
                        <a:pt x="60" y="560"/>
                      </a:lnTo>
                      <a:lnTo>
                        <a:pt x="50" y="540"/>
                      </a:lnTo>
                      <a:lnTo>
                        <a:pt x="41" y="521"/>
                      </a:lnTo>
                      <a:lnTo>
                        <a:pt x="32" y="499"/>
                      </a:lnTo>
                      <a:lnTo>
                        <a:pt x="26" y="479"/>
                      </a:lnTo>
                      <a:lnTo>
                        <a:pt x="19" y="458"/>
                      </a:lnTo>
                      <a:lnTo>
                        <a:pt x="14" y="437"/>
                      </a:lnTo>
                      <a:lnTo>
                        <a:pt x="8" y="416"/>
                      </a:lnTo>
                      <a:lnTo>
                        <a:pt x="5" y="395"/>
                      </a:lnTo>
                      <a:lnTo>
                        <a:pt x="2" y="373"/>
                      </a:lnTo>
                      <a:lnTo>
                        <a:pt x="0" y="352"/>
                      </a:lnTo>
                      <a:lnTo>
                        <a:pt x="0" y="331"/>
                      </a:lnTo>
                      <a:lnTo>
                        <a:pt x="0" y="309"/>
                      </a:lnTo>
                      <a:lnTo>
                        <a:pt x="2" y="289"/>
                      </a:lnTo>
                      <a:lnTo>
                        <a:pt x="5" y="268"/>
                      </a:lnTo>
                      <a:lnTo>
                        <a:pt x="8" y="249"/>
                      </a:lnTo>
                      <a:lnTo>
                        <a:pt x="14" y="230"/>
                      </a:lnTo>
                      <a:lnTo>
                        <a:pt x="19" y="211"/>
                      </a:lnTo>
                      <a:lnTo>
                        <a:pt x="26" y="194"/>
                      </a:lnTo>
                      <a:lnTo>
                        <a:pt x="32" y="176"/>
                      </a:lnTo>
                      <a:lnTo>
                        <a:pt x="41" y="159"/>
                      </a:lnTo>
                      <a:lnTo>
                        <a:pt x="50" y="144"/>
                      </a:lnTo>
                      <a:lnTo>
                        <a:pt x="60" y="128"/>
                      </a:lnTo>
                      <a:lnTo>
                        <a:pt x="71" y="114"/>
                      </a:lnTo>
                      <a:lnTo>
                        <a:pt x="82" y="100"/>
                      </a:lnTo>
                      <a:lnTo>
                        <a:pt x="96" y="87"/>
                      </a:lnTo>
                      <a:lnTo>
                        <a:pt x="108" y="76"/>
                      </a:lnTo>
                      <a:lnTo>
                        <a:pt x="122" y="64"/>
                      </a:lnTo>
                      <a:lnTo>
                        <a:pt x="137" y="54"/>
                      </a:lnTo>
                      <a:lnTo>
                        <a:pt x="151" y="44"/>
                      </a:lnTo>
                      <a:lnTo>
                        <a:pt x="168" y="35"/>
                      </a:lnTo>
                      <a:lnTo>
                        <a:pt x="183" y="27"/>
                      </a:lnTo>
                      <a:lnTo>
                        <a:pt x="201" y="21"/>
                      </a:lnTo>
                      <a:lnTo>
                        <a:pt x="217" y="15"/>
                      </a:lnTo>
                      <a:lnTo>
                        <a:pt x="235" y="10"/>
                      </a:lnTo>
                      <a:lnTo>
                        <a:pt x="254" y="5"/>
                      </a:lnTo>
                      <a:lnTo>
                        <a:pt x="273" y="2"/>
                      </a:lnTo>
                      <a:lnTo>
                        <a:pt x="293" y="1"/>
                      </a:lnTo>
                      <a:lnTo>
                        <a:pt x="312" y="0"/>
                      </a:lnTo>
                      <a:lnTo>
                        <a:pt x="333" y="0"/>
                      </a:lnTo>
                      <a:lnTo>
                        <a:pt x="353" y="1"/>
                      </a:lnTo>
                      <a:lnTo>
                        <a:pt x="374" y="2"/>
                      </a:lnTo>
                      <a:lnTo>
                        <a:pt x="395" y="5"/>
                      </a:lnTo>
                      <a:lnTo>
                        <a:pt x="416" y="10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1" name="Google Shape;1761;p68">
                  <a:extLst>
                    <a:ext uri="{FF2B5EF4-FFF2-40B4-BE49-F238E27FC236}">
                      <a16:creationId xmlns:a16="http://schemas.microsoft.com/office/drawing/2014/main" id="{87DB79C2-67FE-49B2-E864-DACE7683FB38}"/>
                    </a:ext>
                  </a:extLst>
                </p:cNvPr>
                <p:cNvSpPr/>
                <p:nvPr/>
              </p:nvSpPr>
              <p:spPr>
                <a:xfrm>
                  <a:off x="3073994" y="4626493"/>
                  <a:ext cx="22461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440" extrusionOk="0">
                      <a:moveTo>
                        <a:pt x="214" y="5"/>
                      </a:moveTo>
                      <a:lnTo>
                        <a:pt x="236" y="12"/>
                      </a:lnTo>
                      <a:lnTo>
                        <a:pt x="257" y="20"/>
                      </a:lnTo>
                      <a:lnTo>
                        <a:pt x="278" y="30"/>
                      </a:lnTo>
                      <a:lnTo>
                        <a:pt x="297" y="42"/>
                      </a:lnTo>
                      <a:lnTo>
                        <a:pt x="316" y="55"/>
                      </a:lnTo>
                      <a:lnTo>
                        <a:pt x="333" y="70"/>
                      </a:lnTo>
                      <a:lnTo>
                        <a:pt x="350" y="86"/>
                      </a:lnTo>
                      <a:lnTo>
                        <a:pt x="365" y="103"/>
                      </a:lnTo>
                      <a:lnTo>
                        <a:pt x="379" y="122"/>
                      </a:lnTo>
                      <a:lnTo>
                        <a:pt x="392" y="141"/>
                      </a:lnTo>
                      <a:lnTo>
                        <a:pt x="402" y="162"/>
                      </a:lnTo>
                      <a:lnTo>
                        <a:pt x="411" y="182"/>
                      </a:lnTo>
                      <a:lnTo>
                        <a:pt x="419" y="204"/>
                      </a:lnTo>
                      <a:lnTo>
                        <a:pt x="424" y="225"/>
                      </a:lnTo>
                      <a:lnTo>
                        <a:pt x="427" y="247"/>
                      </a:lnTo>
                      <a:lnTo>
                        <a:pt x="429" y="269"/>
                      </a:lnTo>
                      <a:lnTo>
                        <a:pt x="427" y="280"/>
                      </a:lnTo>
                      <a:lnTo>
                        <a:pt x="427" y="291"/>
                      </a:lnTo>
                      <a:lnTo>
                        <a:pt x="425" y="301"/>
                      </a:lnTo>
                      <a:lnTo>
                        <a:pt x="424" y="311"/>
                      </a:lnTo>
                      <a:lnTo>
                        <a:pt x="421" y="321"/>
                      </a:lnTo>
                      <a:lnTo>
                        <a:pt x="419" y="331"/>
                      </a:lnTo>
                      <a:lnTo>
                        <a:pt x="415" y="340"/>
                      </a:lnTo>
                      <a:lnTo>
                        <a:pt x="411" y="349"/>
                      </a:lnTo>
                      <a:lnTo>
                        <a:pt x="402" y="365"/>
                      </a:lnTo>
                      <a:lnTo>
                        <a:pt x="392" y="381"/>
                      </a:lnTo>
                      <a:lnTo>
                        <a:pt x="379" y="394"/>
                      </a:lnTo>
                      <a:lnTo>
                        <a:pt x="365" y="406"/>
                      </a:lnTo>
                      <a:lnTo>
                        <a:pt x="350" y="416"/>
                      </a:lnTo>
                      <a:lnTo>
                        <a:pt x="333" y="425"/>
                      </a:lnTo>
                      <a:lnTo>
                        <a:pt x="316" y="432"/>
                      </a:lnTo>
                      <a:lnTo>
                        <a:pt x="297" y="436"/>
                      </a:lnTo>
                      <a:lnTo>
                        <a:pt x="278" y="440"/>
                      </a:lnTo>
                      <a:lnTo>
                        <a:pt x="257" y="440"/>
                      </a:lnTo>
                      <a:lnTo>
                        <a:pt x="236" y="439"/>
                      </a:lnTo>
                      <a:lnTo>
                        <a:pt x="214" y="434"/>
                      </a:lnTo>
                      <a:lnTo>
                        <a:pt x="192" y="429"/>
                      </a:lnTo>
                      <a:lnTo>
                        <a:pt x="170" y="420"/>
                      </a:lnTo>
                      <a:lnTo>
                        <a:pt x="151" y="410"/>
                      </a:lnTo>
                      <a:lnTo>
                        <a:pt x="131" y="399"/>
                      </a:lnTo>
                      <a:lnTo>
                        <a:pt x="112" y="385"/>
                      </a:lnTo>
                      <a:lnTo>
                        <a:pt x="94" y="370"/>
                      </a:lnTo>
                      <a:lnTo>
                        <a:pt x="77" y="354"/>
                      </a:lnTo>
                      <a:lnTo>
                        <a:pt x="62" y="337"/>
                      </a:lnTo>
                      <a:lnTo>
                        <a:pt x="49" y="318"/>
                      </a:lnTo>
                      <a:lnTo>
                        <a:pt x="36" y="299"/>
                      </a:lnTo>
                      <a:lnTo>
                        <a:pt x="25" y="279"/>
                      </a:lnTo>
                      <a:lnTo>
                        <a:pt x="16" y="258"/>
                      </a:lnTo>
                      <a:lnTo>
                        <a:pt x="10" y="237"/>
                      </a:lnTo>
                      <a:lnTo>
                        <a:pt x="4" y="215"/>
                      </a:lnTo>
                      <a:lnTo>
                        <a:pt x="1" y="193"/>
                      </a:lnTo>
                      <a:lnTo>
                        <a:pt x="0" y="170"/>
                      </a:lnTo>
                      <a:lnTo>
                        <a:pt x="0" y="159"/>
                      </a:lnTo>
                      <a:lnTo>
                        <a:pt x="1" y="149"/>
                      </a:lnTo>
                      <a:lnTo>
                        <a:pt x="2" y="138"/>
                      </a:lnTo>
                      <a:lnTo>
                        <a:pt x="4" y="128"/>
                      </a:lnTo>
                      <a:lnTo>
                        <a:pt x="7" y="118"/>
                      </a:lnTo>
                      <a:lnTo>
                        <a:pt x="10" y="109"/>
                      </a:lnTo>
                      <a:lnTo>
                        <a:pt x="13" y="101"/>
                      </a:lnTo>
                      <a:lnTo>
                        <a:pt x="16" y="92"/>
                      </a:lnTo>
                      <a:lnTo>
                        <a:pt x="25" y="75"/>
                      </a:lnTo>
                      <a:lnTo>
                        <a:pt x="36" y="60"/>
                      </a:lnTo>
                      <a:lnTo>
                        <a:pt x="49" y="46"/>
                      </a:lnTo>
                      <a:lnTo>
                        <a:pt x="62" y="34"/>
                      </a:lnTo>
                      <a:lnTo>
                        <a:pt x="77" y="23"/>
                      </a:lnTo>
                      <a:lnTo>
                        <a:pt x="94" y="15"/>
                      </a:lnTo>
                      <a:lnTo>
                        <a:pt x="112" y="9"/>
                      </a:lnTo>
                      <a:lnTo>
                        <a:pt x="131" y="3"/>
                      </a:lnTo>
                      <a:lnTo>
                        <a:pt x="151" y="1"/>
                      </a:lnTo>
                      <a:lnTo>
                        <a:pt x="170" y="0"/>
                      </a:lnTo>
                      <a:lnTo>
                        <a:pt x="192" y="2"/>
                      </a:lnTo>
                      <a:lnTo>
                        <a:pt x="214" y="5"/>
                      </a:lnTo>
                      <a:close/>
                    </a:path>
                  </a:pathLst>
                </a:custGeom>
                <a:solidFill>
                  <a:srgbClr val="B3B3B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2" name="Google Shape;1762;p68">
                  <a:extLst>
                    <a:ext uri="{FF2B5EF4-FFF2-40B4-BE49-F238E27FC236}">
                      <a16:creationId xmlns:a16="http://schemas.microsoft.com/office/drawing/2014/main" id="{74C0384E-71AC-5348-2BB0-48E22F5C569F}"/>
                    </a:ext>
                  </a:extLst>
                </p:cNvPr>
                <p:cNvSpPr/>
                <p:nvPr/>
              </p:nvSpPr>
              <p:spPr>
                <a:xfrm>
                  <a:off x="3078106" y="4630922"/>
                  <a:ext cx="14236" cy="14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" h="278" extrusionOk="0">
                      <a:moveTo>
                        <a:pt x="135" y="3"/>
                      </a:moveTo>
                      <a:lnTo>
                        <a:pt x="149" y="7"/>
                      </a:lnTo>
                      <a:lnTo>
                        <a:pt x="162" y="12"/>
                      </a:lnTo>
                      <a:lnTo>
                        <a:pt x="176" y="18"/>
                      </a:lnTo>
                      <a:lnTo>
                        <a:pt x="188" y="26"/>
                      </a:lnTo>
                      <a:lnTo>
                        <a:pt x="200" y="34"/>
                      </a:lnTo>
                      <a:lnTo>
                        <a:pt x="211" y="44"/>
                      </a:lnTo>
                      <a:lnTo>
                        <a:pt x="221" y="54"/>
                      </a:lnTo>
                      <a:lnTo>
                        <a:pt x="231" y="65"/>
                      </a:lnTo>
                      <a:lnTo>
                        <a:pt x="240" y="76"/>
                      </a:lnTo>
                      <a:lnTo>
                        <a:pt x="248" y="89"/>
                      </a:lnTo>
                      <a:lnTo>
                        <a:pt x="254" y="102"/>
                      </a:lnTo>
                      <a:lnTo>
                        <a:pt x="260" y="115"/>
                      </a:lnTo>
                      <a:lnTo>
                        <a:pt x="264" y="128"/>
                      </a:lnTo>
                      <a:lnTo>
                        <a:pt x="268" y="143"/>
                      </a:lnTo>
                      <a:lnTo>
                        <a:pt x="270" y="156"/>
                      </a:lnTo>
                      <a:lnTo>
                        <a:pt x="271" y="170"/>
                      </a:lnTo>
                      <a:lnTo>
                        <a:pt x="270" y="184"/>
                      </a:lnTo>
                      <a:lnTo>
                        <a:pt x="268" y="197"/>
                      </a:lnTo>
                      <a:lnTo>
                        <a:pt x="264" y="209"/>
                      </a:lnTo>
                      <a:lnTo>
                        <a:pt x="260" y="220"/>
                      </a:lnTo>
                      <a:lnTo>
                        <a:pt x="254" y="231"/>
                      </a:lnTo>
                      <a:lnTo>
                        <a:pt x="248" y="241"/>
                      </a:lnTo>
                      <a:lnTo>
                        <a:pt x="240" y="249"/>
                      </a:lnTo>
                      <a:lnTo>
                        <a:pt x="231" y="257"/>
                      </a:lnTo>
                      <a:lnTo>
                        <a:pt x="221" y="263"/>
                      </a:lnTo>
                      <a:lnTo>
                        <a:pt x="211" y="269"/>
                      </a:lnTo>
                      <a:lnTo>
                        <a:pt x="200" y="273"/>
                      </a:lnTo>
                      <a:lnTo>
                        <a:pt x="188" y="277"/>
                      </a:lnTo>
                      <a:lnTo>
                        <a:pt x="176" y="278"/>
                      </a:lnTo>
                      <a:lnTo>
                        <a:pt x="162" y="278"/>
                      </a:lnTo>
                      <a:lnTo>
                        <a:pt x="149" y="277"/>
                      </a:lnTo>
                      <a:lnTo>
                        <a:pt x="135" y="275"/>
                      </a:lnTo>
                      <a:lnTo>
                        <a:pt x="121" y="271"/>
                      </a:lnTo>
                      <a:lnTo>
                        <a:pt x="107" y="266"/>
                      </a:lnTo>
                      <a:lnTo>
                        <a:pt x="95" y="259"/>
                      </a:lnTo>
                      <a:lnTo>
                        <a:pt x="83" y="252"/>
                      </a:lnTo>
                      <a:lnTo>
                        <a:pt x="70" y="243"/>
                      </a:lnTo>
                      <a:lnTo>
                        <a:pt x="59" y="235"/>
                      </a:lnTo>
                      <a:lnTo>
                        <a:pt x="48" y="224"/>
                      </a:lnTo>
                      <a:lnTo>
                        <a:pt x="39" y="212"/>
                      </a:lnTo>
                      <a:lnTo>
                        <a:pt x="31" y="201"/>
                      </a:lnTo>
                      <a:lnTo>
                        <a:pt x="23" y="189"/>
                      </a:lnTo>
                      <a:lnTo>
                        <a:pt x="15" y="176"/>
                      </a:lnTo>
                      <a:lnTo>
                        <a:pt x="9" y="164"/>
                      </a:lnTo>
                      <a:lnTo>
                        <a:pt x="5" y="149"/>
                      </a:lnTo>
                      <a:lnTo>
                        <a:pt x="2" y="136"/>
                      </a:lnTo>
                      <a:lnTo>
                        <a:pt x="0" y="122"/>
                      </a:lnTo>
                      <a:lnTo>
                        <a:pt x="0" y="108"/>
                      </a:lnTo>
                      <a:lnTo>
                        <a:pt x="0" y="94"/>
                      </a:lnTo>
                      <a:lnTo>
                        <a:pt x="2" y="81"/>
                      </a:lnTo>
                      <a:lnTo>
                        <a:pt x="5" y="68"/>
                      </a:lnTo>
                      <a:lnTo>
                        <a:pt x="9" y="57"/>
                      </a:lnTo>
                      <a:lnTo>
                        <a:pt x="15" y="47"/>
                      </a:lnTo>
                      <a:lnTo>
                        <a:pt x="23" y="37"/>
                      </a:lnTo>
                      <a:lnTo>
                        <a:pt x="31" y="28"/>
                      </a:lnTo>
                      <a:lnTo>
                        <a:pt x="39" y="21"/>
                      </a:lnTo>
                      <a:lnTo>
                        <a:pt x="48" y="14"/>
                      </a:lnTo>
                      <a:lnTo>
                        <a:pt x="59" y="9"/>
                      </a:lnTo>
                      <a:lnTo>
                        <a:pt x="70" y="5"/>
                      </a:lnTo>
                      <a:lnTo>
                        <a:pt x="83" y="2"/>
                      </a:lnTo>
                      <a:lnTo>
                        <a:pt x="95" y="0"/>
                      </a:lnTo>
                      <a:lnTo>
                        <a:pt x="107" y="0"/>
                      </a:lnTo>
                      <a:lnTo>
                        <a:pt x="121" y="1"/>
                      </a:lnTo>
                      <a:lnTo>
                        <a:pt x="135" y="3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994"/>
                    </a:gs>
                    <a:gs pos="50000">
                      <a:srgbClr val="009AD7"/>
                    </a:gs>
                    <a:gs pos="100000">
                      <a:srgbClr val="00B8FF"/>
                    </a:gs>
                  </a:gsLst>
                  <a:lin ang="162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79" name="Google Shape;1763;p68">
                <a:extLst>
                  <a:ext uri="{FF2B5EF4-FFF2-40B4-BE49-F238E27FC236}">
                    <a16:creationId xmlns:a16="http://schemas.microsoft.com/office/drawing/2014/main" id="{D4E1EE65-4365-C8B6-7E2B-AF106C362424}"/>
                  </a:ext>
                </a:extLst>
              </p:cNvPr>
              <p:cNvGrpSpPr/>
              <p:nvPr/>
            </p:nvGrpSpPr>
            <p:grpSpPr>
              <a:xfrm>
                <a:off x="2939671" y="4689883"/>
                <a:ext cx="145155" cy="153903"/>
                <a:chOff x="5967413" y="-3362325"/>
                <a:chExt cx="1133475" cy="1454150"/>
              </a:xfrm>
            </p:grpSpPr>
            <p:sp>
              <p:nvSpPr>
                <p:cNvPr id="480" name="Google Shape;1764;p68">
                  <a:extLst>
                    <a:ext uri="{FF2B5EF4-FFF2-40B4-BE49-F238E27FC236}">
                      <a16:creationId xmlns:a16="http://schemas.microsoft.com/office/drawing/2014/main" id="{4605E364-0DCB-AC74-D172-12C8087706D6}"/>
                    </a:ext>
                  </a:extLst>
                </p:cNvPr>
                <p:cNvSpPr/>
                <p:nvPr/>
              </p:nvSpPr>
              <p:spPr>
                <a:xfrm>
                  <a:off x="5992813" y="-2208213"/>
                  <a:ext cx="1082675" cy="300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6" h="565" extrusionOk="0">
                      <a:moveTo>
                        <a:pt x="1023" y="0"/>
                      </a:moveTo>
                      <a:lnTo>
                        <a:pt x="1076" y="0"/>
                      </a:lnTo>
                      <a:lnTo>
                        <a:pt x="1128" y="2"/>
                      </a:lnTo>
                      <a:lnTo>
                        <a:pt x="1178" y="3"/>
                      </a:lnTo>
                      <a:lnTo>
                        <a:pt x="1229" y="6"/>
                      </a:lnTo>
                      <a:lnTo>
                        <a:pt x="1278" y="9"/>
                      </a:lnTo>
                      <a:lnTo>
                        <a:pt x="1327" y="12"/>
                      </a:lnTo>
                      <a:lnTo>
                        <a:pt x="1375" y="17"/>
                      </a:lnTo>
                      <a:lnTo>
                        <a:pt x="1421" y="22"/>
                      </a:lnTo>
                      <a:lnTo>
                        <a:pt x="1467" y="27"/>
                      </a:lnTo>
                      <a:lnTo>
                        <a:pt x="1511" y="35"/>
                      </a:lnTo>
                      <a:lnTo>
                        <a:pt x="1553" y="40"/>
                      </a:lnTo>
                      <a:lnTo>
                        <a:pt x="1595" y="49"/>
                      </a:lnTo>
                      <a:lnTo>
                        <a:pt x="1636" y="56"/>
                      </a:lnTo>
                      <a:lnTo>
                        <a:pt x="1673" y="64"/>
                      </a:lnTo>
                      <a:lnTo>
                        <a:pt x="1711" y="73"/>
                      </a:lnTo>
                      <a:lnTo>
                        <a:pt x="1746" y="83"/>
                      </a:lnTo>
                      <a:lnTo>
                        <a:pt x="1781" y="92"/>
                      </a:lnTo>
                      <a:lnTo>
                        <a:pt x="1812" y="103"/>
                      </a:lnTo>
                      <a:lnTo>
                        <a:pt x="1843" y="114"/>
                      </a:lnTo>
                      <a:lnTo>
                        <a:pt x="1871" y="124"/>
                      </a:lnTo>
                      <a:lnTo>
                        <a:pt x="1898" y="136"/>
                      </a:lnTo>
                      <a:lnTo>
                        <a:pt x="1922" y="148"/>
                      </a:lnTo>
                      <a:lnTo>
                        <a:pt x="1946" y="160"/>
                      </a:lnTo>
                      <a:lnTo>
                        <a:pt x="1966" y="172"/>
                      </a:lnTo>
                      <a:lnTo>
                        <a:pt x="1984" y="185"/>
                      </a:lnTo>
                      <a:lnTo>
                        <a:pt x="2000" y="198"/>
                      </a:lnTo>
                      <a:lnTo>
                        <a:pt x="2014" y="211"/>
                      </a:lnTo>
                      <a:lnTo>
                        <a:pt x="2026" y="226"/>
                      </a:lnTo>
                      <a:lnTo>
                        <a:pt x="2034" y="240"/>
                      </a:lnTo>
                      <a:lnTo>
                        <a:pt x="2041" y="254"/>
                      </a:lnTo>
                      <a:lnTo>
                        <a:pt x="2045" y="268"/>
                      </a:lnTo>
                      <a:lnTo>
                        <a:pt x="2046" y="282"/>
                      </a:lnTo>
                      <a:lnTo>
                        <a:pt x="2045" y="296"/>
                      </a:lnTo>
                      <a:lnTo>
                        <a:pt x="2041" y="312"/>
                      </a:lnTo>
                      <a:lnTo>
                        <a:pt x="2034" y="326"/>
                      </a:lnTo>
                      <a:lnTo>
                        <a:pt x="2026" y="339"/>
                      </a:lnTo>
                      <a:lnTo>
                        <a:pt x="2014" y="353"/>
                      </a:lnTo>
                      <a:lnTo>
                        <a:pt x="2000" y="366"/>
                      </a:lnTo>
                      <a:lnTo>
                        <a:pt x="1984" y="380"/>
                      </a:lnTo>
                      <a:lnTo>
                        <a:pt x="1966" y="392"/>
                      </a:lnTo>
                      <a:lnTo>
                        <a:pt x="1946" y="405"/>
                      </a:lnTo>
                      <a:lnTo>
                        <a:pt x="1922" y="416"/>
                      </a:lnTo>
                      <a:lnTo>
                        <a:pt x="1898" y="428"/>
                      </a:lnTo>
                      <a:lnTo>
                        <a:pt x="1871" y="440"/>
                      </a:lnTo>
                      <a:lnTo>
                        <a:pt x="1843" y="451"/>
                      </a:lnTo>
                      <a:lnTo>
                        <a:pt x="1812" y="461"/>
                      </a:lnTo>
                      <a:lnTo>
                        <a:pt x="1781" y="472"/>
                      </a:lnTo>
                      <a:lnTo>
                        <a:pt x="1746" y="482"/>
                      </a:lnTo>
                      <a:lnTo>
                        <a:pt x="1711" y="491"/>
                      </a:lnTo>
                      <a:lnTo>
                        <a:pt x="1673" y="500"/>
                      </a:lnTo>
                      <a:lnTo>
                        <a:pt x="1636" y="508"/>
                      </a:lnTo>
                      <a:lnTo>
                        <a:pt x="1595" y="517"/>
                      </a:lnTo>
                      <a:lnTo>
                        <a:pt x="1553" y="524"/>
                      </a:lnTo>
                      <a:lnTo>
                        <a:pt x="1511" y="531"/>
                      </a:lnTo>
                      <a:lnTo>
                        <a:pt x="1467" y="537"/>
                      </a:lnTo>
                      <a:lnTo>
                        <a:pt x="1421" y="543"/>
                      </a:lnTo>
                      <a:lnTo>
                        <a:pt x="1375" y="547"/>
                      </a:lnTo>
                      <a:lnTo>
                        <a:pt x="1327" y="552"/>
                      </a:lnTo>
                      <a:lnTo>
                        <a:pt x="1278" y="556"/>
                      </a:lnTo>
                      <a:lnTo>
                        <a:pt x="1229" y="559"/>
                      </a:lnTo>
                      <a:lnTo>
                        <a:pt x="1178" y="561"/>
                      </a:lnTo>
                      <a:lnTo>
                        <a:pt x="1128" y="563"/>
                      </a:lnTo>
                      <a:lnTo>
                        <a:pt x="1076" y="564"/>
                      </a:lnTo>
                      <a:lnTo>
                        <a:pt x="1023" y="565"/>
                      </a:lnTo>
                      <a:lnTo>
                        <a:pt x="971" y="564"/>
                      </a:lnTo>
                      <a:lnTo>
                        <a:pt x="919" y="563"/>
                      </a:lnTo>
                      <a:lnTo>
                        <a:pt x="867" y="561"/>
                      </a:lnTo>
                      <a:lnTo>
                        <a:pt x="816" y="559"/>
                      </a:lnTo>
                      <a:lnTo>
                        <a:pt x="767" y="556"/>
                      </a:lnTo>
                      <a:lnTo>
                        <a:pt x="719" y="552"/>
                      </a:lnTo>
                      <a:lnTo>
                        <a:pt x="671" y="547"/>
                      </a:lnTo>
                      <a:lnTo>
                        <a:pt x="624" y="543"/>
                      </a:lnTo>
                      <a:lnTo>
                        <a:pt x="580" y="537"/>
                      </a:lnTo>
                      <a:lnTo>
                        <a:pt x="536" y="531"/>
                      </a:lnTo>
                      <a:lnTo>
                        <a:pt x="492" y="524"/>
                      </a:lnTo>
                      <a:lnTo>
                        <a:pt x="451" y="517"/>
                      </a:lnTo>
                      <a:lnTo>
                        <a:pt x="411" y="508"/>
                      </a:lnTo>
                      <a:lnTo>
                        <a:pt x="372" y="500"/>
                      </a:lnTo>
                      <a:lnTo>
                        <a:pt x="336" y="491"/>
                      </a:lnTo>
                      <a:lnTo>
                        <a:pt x="300" y="482"/>
                      </a:lnTo>
                      <a:lnTo>
                        <a:pt x="266" y="472"/>
                      </a:lnTo>
                      <a:lnTo>
                        <a:pt x="234" y="461"/>
                      </a:lnTo>
                      <a:lnTo>
                        <a:pt x="204" y="451"/>
                      </a:lnTo>
                      <a:lnTo>
                        <a:pt x="175" y="440"/>
                      </a:lnTo>
                      <a:lnTo>
                        <a:pt x="148" y="428"/>
                      </a:lnTo>
                      <a:lnTo>
                        <a:pt x="123" y="416"/>
                      </a:lnTo>
                      <a:lnTo>
                        <a:pt x="101" y="405"/>
                      </a:lnTo>
                      <a:lnTo>
                        <a:pt x="81" y="392"/>
                      </a:lnTo>
                      <a:lnTo>
                        <a:pt x="62" y="380"/>
                      </a:lnTo>
                      <a:lnTo>
                        <a:pt x="46" y="366"/>
                      </a:lnTo>
                      <a:lnTo>
                        <a:pt x="33" y="353"/>
                      </a:lnTo>
                      <a:lnTo>
                        <a:pt x="21" y="339"/>
                      </a:lnTo>
                      <a:lnTo>
                        <a:pt x="12" y="326"/>
                      </a:lnTo>
                      <a:lnTo>
                        <a:pt x="6" y="312"/>
                      </a:lnTo>
                      <a:lnTo>
                        <a:pt x="2" y="296"/>
                      </a:lnTo>
                      <a:lnTo>
                        <a:pt x="0" y="282"/>
                      </a:lnTo>
                      <a:lnTo>
                        <a:pt x="2" y="268"/>
                      </a:lnTo>
                      <a:lnTo>
                        <a:pt x="6" y="254"/>
                      </a:lnTo>
                      <a:lnTo>
                        <a:pt x="12" y="240"/>
                      </a:lnTo>
                      <a:lnTo>
                        <a:pt x="21" y="226"/>
                      </a:lnTo>
                      <a:lnTo>
                        <a:pt x="33" y="211"/>
                      </a:lnTo>
                      <a:lnTo>
                        <a:pt x="46" y="198"/>
                      </a:lnTo>
                      <a:lnTo>
                        <a:pt x="62" y="185"/>
                      </a:lnTo>
                      <a:lnTo>
                        <a:pt x="81" y="172"/>
                      </a:lnTo>
                      <a:lnTo>
                        <a:pt x="101" y="160"/>
                      </a:lnTo>
                      <a:lnTo>
                        <a:pt x="123" y="148"/>
                      </a:lnTo>
                      <a:lnTo>
                        <a:pt x="148" y="136"/>
                      </a:lnTo>
                      <a:lnTo>
                        <a:pt x="175" y="124"/>
                      </a:lnTo>
                      <a:lnTo>
                        <a:pt x="204" y="114"/>
                      </a:lnTo>
                      <a:lnTo>
                        <a:pt x="234" y="103"/>
                      </a:lnTo>
                      <a:lnTo>
                        <a:pt x="266" y="92"/>
                      </a:lnTo>
                      <a:lnTo>
                        <a:pt x="300" y="83"/>
                      </a:lnTo>
                      <a:lnTo>
                        <a:pt x="336" y="73"/>
                      </a:lnTo>
                      <a:lnTo>
                        <a:pt x="372" y="64"/>
                      </a:lnTo>
                      <a:lnTo>
                        <a:pt x="411" y="56"/>
                      </a:lnTo>
                      <a:lnTo>
                        <a:pt x="451" y="49"/>
                      </a:lnTo>
                      <a:lnTo>
                        <a:pt x="492" y="40"/>
                      </a:lnTo>
                      <a:lnTo>
                        <a:pt x="536" y="35"/>
                      </a:lnTo>
                      <a:lnTo>
                        <a:pt x="580" y="27"/>
                      </a:lnTo>
                      <a:lnTo>
                        <a:pt x="624" y="22"/>
                      </a:lnTo>
                      <a:lnTo>
                        <a:pt x="671" y="17"/>
                      </a:lnTo>
                      <a:lnTo>
                        <a:pt x="719" y="12"/>
                      </a:lnTo>
                      <a:lnTo>
                        <a:pt x="767" y="9"/>
                      </a:lnTo>
                      <a:lnTo>
                        <a:pt x="816" y="6"/>
                      </a:lnTo>
                      <a:lnTo>
                        <a:pt x="867" y="3"/>
                      </a:lnTo>
                      <a:lnTo>
                        <a:pt x="919" y="2"/>
                      </a:lnTo>
                      <a:lnTo>
                        <a:pt x="971" y="0"/>
                      </a:lnTo>
                      <a:lnTo>
                        <a:pt x="1023" y="0"/>
                      </a:lnTo>
                      <a:close/>
                    </a:path>
                  </a:pathLst>
                </a:custGeom>
                <a:solidFill>
                  <a:srgbClr val="60606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1" name="Google Shape;1765;p68">
                  <a:extLst>
                    <a:ext uri="{FF2B5EF4-FFF2-40B4-BE49-F238E27FC236}">
                      <a16:creationId xmlns:a16="http://schemas.microsoft.com/office/drawing/2014/main" id="{9C7B9B98-B890-71C6-D94B-32F49A91FB52}"/>
                    </a:ext>
                  </a:extLst>
                </p:cNvPr>
                <p:cNvSpPr/>
                <p:nvPr/>
              </p:nvSpPr>
              <p:spPr>
                <a:xfrm>
                  <a:off x="5967413" y="-2419350"/>
                  <a:ext cx="1133475" cy="481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" h="908" extrusionOk="0">
                      <a:moveTo>
                        <a:pt x="2141" y="594"/>
                      </a:moveTo>
                      <a:lnTo>
                        <a:pt x="2139" y="609"/>
                      </a:lnTo>
                      <a:lnTo>
                        <a:pt x="2133" y="626"/>
                      </a:lnTo>
                      <a:lnTo>
                        <a:pt x="2126" y="641"/>
                      </a:lnTo>
                      <a:lnTo>
                        <a:pt x="2115" y="657"/>
                      </a:lnTo>
                      <a:lnTo>
                        <a:pt x="2102" y="673"/>
                      </a:lnTo>
                      <a:lnTo>
                        <a:pt x="2087" y="687"/>
                      </a:lnTo>
                      <a:lnTo>
                        <a:pt x="2070" y="702"/>
                      </a:lnTo>
                      <a:lnTo>
                        <a:pt x="2050" y="716"/>
                      </a:lnTo>
                      <a:lnTo>
                        <a:pt x="2028" y="730"/>
                      </a:lnTo>
                      <a:lnTo>
                        <a:pt x="2004" y="743"/>
                      </a:lnTo>
                      <a:lnTo>
                        <a:pt x="1978" y="758"/>
                      </a:lnTo>
                      <a:lnTo>
                        <a:pt x="1950" y="769"/>
                      </a:lnTo>
                      <a:lnTo>
                        <a:pt x="1921" y="782"/>
                      </a:lnTo>
                      <a:lnTo>
                        <a:pt x="1889" y="794"/>
                      </a:lnTo>
                      <a:lnTo>
                        <a:pt x="1855" y="806"/>
                      </a:lnTo>
                      <a:lnTo>
                        <a:pt x="1819" y="816"/>
                      </a:lnTo>
                      <a:lnTo>
                        <a:pt x="1783" y="827"/>
                      </a:lnTo>
                      <a:lnTo>
                        <a:pt x="1744" y="836"/>
                      </a:lnTo>
                      <a:lnTo>
                        <a:pt x="1704" y="846"/>
                      </a:lnTo>
                      <a:lnTo>
                        <a:pt x="1663" y="855"/>
                      </a:lnTo>
                      <a:lnTo>
                        <a:pt x="1619" y="862"/>
                      </a:lnTo>
                      <a:lnTo>
                        <a:pt x="1574" y="871"/>
                      </a:lnTo>
                      <a:lnTo>
                        <a:pt x="1529" y="878"/>
                      </a:lnTo>
                      <a:lnTo>
                        <a:pt x="1482" y="884"/>
                      </a:lnTo>
                      <a:lnTo>
                        <a:pt x="1434" y="890"/>
                      </a:lnTo>
                      <a:lnTo>
                        <a:pt x="1384" y="894"/>
                      </a:lnTo>
                      <a:lnTo>
                        <a:pt x="1335" y="899"/>
                      </a:lnTo>
                      <a:lnTo>
                        <a:pt x="1283" y="902"/>
                      </a:lnTo>
                      <a:lnTo>
                        <a:pt x="1231" y="905"/>
                      </a:lnTo>
                      <a:lnTo>
                        <a:pt x="1178" y="907"/>
                      </a:lnTo>
                      <a:lnTo>
                        <a:pt x="1124" y="908"/>
                      </a:lnTo>
                      <a:lnTo>
                        <a:pt x="1070" y="908"/>
                      </a:lnTo>
                      <a:lnTo>
                        <a:pt x="1015" y="908"/>
                      </a:lnTo>
                      <a:lnTo>
                        <a:pt x="962" y="907"/>
                      </a:lnTo>
                      <a:lnTo>
                        <a:pt x="909" y="905"/>
                      </a:lnTo>
                      <a:lnTo>
                        <a:pt x="858" y="902"/>
                      </a:lnTo>
                      <a:lnTo>
                        <a:pt x="806" y="899"/>
                      </a:lnTo>
                      <a:lnTo>
                        <a:pt x="755" y="894"/>
                      </a:lnTo>
                      <a:lnTo>
                        <a:pt x="707" y="890"/>
                      </a:lnTo>
                      <a:lnTo>
                        <a:pt x="658" y="884"/>
                      </a:lnTo>
                      <a:lnTo>
                        <a:pt x="611" y="878"/>
                      </a:lnTo>
                      <a:lnTo>
                        <a:pt x="565" y="871"/>
                      </a:lnTo>
                      <a:lnTo>
                        <a:pt x="522" y="862"/>
                      </a:lnTo>
                      <a:lnTo>
                        <a:pt x="478" y="855"/>
                      </a:lnTo>
                      <a:lnTo>
                        <a:pt x="437" y="846"/>
                      </a:lnTo>
                      <a:lnTo>
                        <a:pt x="397" y="836"/>
                      </a:lnTo>
                      <a:lnTo>
                        <a:pt x="358" y="827"/>
                      </a:lnTo>
                      <a:lnTo>
                        <a:pt x="320" y="816"/>
                      </a:lnTo>
                      <a:lnTo>
                        <a:pt x="285" y="806"/>
                      </a:lnTo>
                      <a:lnTo>
                        <a:pt x="252" y="794"/>
                      </a:lnTo>
                      <a:lnTo>
                        <a:pt x="220" y="782"/>
                      </a:lnTo>
                      <a:lnTo>
                        <a:pt x="189" y="769"/>
                      </a:lnTo>
                      <a:lnTo>
                        <a:pt x="162" y="758"/>
                      </a:lnTo>
                      <a:lnTo>
                        <a:pt x="135" y="743"/>
                      </a:lnTo>
                      <a:lnTo>
                        <a:pt x="112" y="730"/>
                      </a:lnTo>
                      <a:lnTo>
                        <a:pt x="90" y="716"/>
                      </a:lnTo>
                      <a:lnTo>
                        <a:pt x="70" y="702"/>
                      </a:lnTo>
                      <a:lnTo>
                        <a:pt x="53" y="687"/>
                      </a:lnTo>
                      <a:lnTo>
                        <a:pt x="37" y="673"/>
                      </a:lnTo>
                      <a:lnTo>
                        <a:pt x="26" y="657"/>
                      </a:lnTo>
                      <a:lnTo>
                        <a:pt x="15" y="641"/>
                      </a:lnTo>
                      <a:lnTo>
                        <a:pt x="7" y="626"/>
                      </a:lnTo>
                      <a:lnTo>
                        <a:pt x="2" y="609"/>
                      </a:lnTo>
                      <a:lnTo>
                        <a:pt x="0" y="594"/>
                      </a:lnTo>
                      <a:lnTo>
                        <a:pt x="0" y="594"/>
                      </a:lnTo>
                      <a:lnTo>
                        <a:pt x="0" y="0"/>
                      </a:lnTo>
                      <a:lnTo>
                        <a:pt x="502" y="241"/>
                      </a:lnTo>
                      <a:lnTo>
                        <a:pt x="1587" y="257"/>
                      </a:lnTo>
                      <a:lnTo>
                        <a:pt x="2141" y="0"/>
                      </a:lnTo>
                      <a:lnTo>
                        <a:pt x="2141" y="594"/>
                      </a:lnTo>
                      <a:lnTo>
                        <a:pt x="2141" y="594"/>
                      </a:lnTo>
                      <a:close/>
                    </a:path>
                  </a:pathLst>
                </a:custGeom>
                <a:solidFill>
                  <a:srgbClr val="D2D3D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2" name="Google Shape;1766;p68">
                  <a:extLst>
                    <a:ext uri="{FF2B5EF4-FFF2-40B4-BE49-F238E27FC236}">
                      <a16:creationId xmlns:a16="http://schemas.microsoft.com/office/drawing/2014/main" id="{28FE426A-6BFB-F0A1-4A62-46D31913751D}"/>
                    </a:ext>
                  </a:extLst>
                </p:cNvPr>
                <p:cNvSpPr/>
                <p:nvPr/>
              </p:nvSpPr>
              <p:spPr>
                <a:xfrm>
                  <a:off x="5967413" y="-2590800"/>
                  <a:ext cx="1133475" cy="341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" h="644" extrusionOk="0">
                      <a:moveTo>
                        <a:pt x="1070" y="0"/>
                      </a:moveTo>
                      <a:lnTo>
                        <a:pt x="1125" y="0"/>
                      </a:lnTo>
                      <a:lnTo>
                        <a:pt x="1179" y="1"/>
                      </a:lnTo>
                      <a:lnTo>
                        <a:pt x="1234" y="3"/>
                      </a:lnTo>
                      <a:lnTo>
                        <a:pt x="1285" y="5"/>
                      </a:lnTo>
                      <a:lnTo>
                        <a:pt x="1337" y="9"/>
                      </a:lnTo>
                      <a:lnTo>
                        <a:pt x="1389" y="14"/>
                      </a:lnTo>
                      <a:lnTo>
                        <a:pt x="1439" y="18"/>
                      </a:lnTo>
                      <a:lnTo>
                        <a:pt x="1487" y="24"/>
                      </a:lnTo>
                      <a:lnTo>
                        <a:pt x="1534" y="31"/>
                      </a:lnTo>
                      <a:lnTo>
                        <a:pt x="1580" y="38"/>
                      </a:lnTo>
                      <a:lnTo>
                        <a:pt x="1625" y="46"/>
                      </a:lnTo>
                      <a:lnTo>
                        <a:pt x="1668" y="55"/>
                      </a:lnTo>
                      <a:lnTo>
                        <a:pt x="1711" y="63"/>
                      </a:lnTo>
                      <a:lnTo>
                        <a:pt x="1751" y="73"/>
                      </a:lnTo>
                      <a:lnTo>
                        <a:pt x="1790" y="83"/>
                      </a:lnTo>
                      <a:lnTo>
                        <a:pt x="1828" y="94"/>
                      </a:lnTo>
                      <a:lnTo>
                        <a:pt x="1863" y="104"/>
                      </a:lnTo>
                      <a:lnTo>
                        <a:pt x="1896" y="116"/>
                      </a:lnTo>
                      <a:lnTo>
                        <a:pt x="1928" y="129"/>
                      </a:lnTo>
                      <a:lnTo>
                        <a:pt x="1958" y="141"/>
                      </a:lnTo>
                      <a:lnTo>
                        <a:pt x="1985" y="154"/>
                      </a:lnTo>
                      <a:lnTo>
                        <a:pt x="2011" y="168"/>
                      </a:lnTo>
                      <a:lnTo>
                        <a:pt x="2035" y="182"/>
                      </a:lnTo>
                      <a:lnTo>
                        <a:pt x="2057" y="196"/>
                      </a:lnTo>
                      <a:lnTo>
                        <a:pt x="2076" y="211"/>
                      </a:lnTo>
                      <a:lnTo>
                        <a:pt x="2093" y="226"/>
                      </a:lnTo>
                      <a:lnTo>
                        <a:pt x="2107" y="241"/>
                      </a:lnTo>
                      <a:lnTo>
                        <a:pt x="2120" y="256"/>
                      </a:lnTo>
                      <a:lnTo>
                        <a:pt x="2129" y="273"/>
                      </a:lnTo>
                      <a:lnTo>
                        <a:pt x="2135" y="288"/>
                      </a:lnTo>
                      <a:lnTo>
                        <a:pt x="2140" y="305"/>
                      </a:lnTo>
                      <a:lnTo>
                        <a:pt x="2141" y="321"/>
                      </a:lnTo>
                      <a:lnTo>
                        <a:pt x="2140" y="338"/>
                      </a:lnTo>
                      <a:lnTo>
                        <a:pt x="2135" y="354"/>
                      </a:lnTo>
                      <a:lnTo>
                        <a:pt x="2129" y="371"/>
                      </a:lnTo>
                      <a:lnTo>
                        <a:pt x="2120" y="386"/>
                      </a:lnTo>
                      <a:lnTo>
                        <a:pt x="2107" y="403"/>
                      </a:lnTo>
                      <a:lnTo>
                        <a:pt x="2093" y="418"/>
                      </a:lnTo>
                      <a:lnTo>
                        <a:pt x="2076" y="432"/>
                      </a:lnTo>
                      <a:lnTo>
                        <a:pt x="2057" y="447"/>
                      </a:lnTo>
                      <a:lnTo>
                        <a:pt x="2035" y="462"/>
                      </a:lnTo>
                      <a:lnTo>
                        <a:pt x="2011" y="476"/>
                      </a:lnTo>
                      <a:lnTo>
                        <a:pt x="1985" y="489"/>
                      </a:lnTo>
                      <a:lnTo>
                        <a:pt x="1958" y="502"/>
                      </a:lnTo>
                      <a:lnTo>
                        <a:pt x="1928" y="515"/>
                      </a:lnTo>
                      <a:lnTo>
                        <a:pt x="1896" y="526"/>
                      </a:lnTo>
                      <a:lnTo>
                        <a:pt x="1863" y="538"/>
                      </a:lnTo>
                      <a:lnTo>
                        <a:pt x="1828" y="550"/>
                      </a:lnTo>
                      <a:lnTo>
                        <a:pt x="1790" y="561"/>
                      </a:lnTo>
                      <a:lnTo>
                        <a:pt x="1751" y="570"/>
                      </a:lnTo>
                      <a:lnTo>
                        <a:pt x="1711" y="579"/>
                      </a:lnTo>
                      <a:lnTo>
                        <a:pt x="1668" y="589"/>
                      </a:lnTo>
                      <a:lnTo>
                        <a:pt x="1625" y="597"/>
                      </a:lnTo>
                      <a:lnTo>
                        <a:pt x="1580" y="605"/>
                      </a:lnTo>
                      <a:lnTo>
                        <a:pt x="1534" y="612"/>
                      </a:lnTo>
                      <a:lnTo>
                        <a:pt x="1487" y="618"/>
                      </a:lnTo>
                      <a:lnTo>
                        <a:pt x="1439" y="624"/>
                      </a:lnTo>
                      <a:lnTo>
                        <a:pt x="1389" y="629"/>
                      </a:lnTo>
                      <a:lnTo>
                        <a:pt x="1337" y="634"/>
                      </a:lnTo>
                      <a:lnTo>
                        <a:pt x="1285" y="637"/>
                      </a:lnTo>
                      <a:lnTo>
                        <a:pt x="1234" y="641"/>
                      </a:lnTo>
                      <a:lnTo>
                        <a:pt x="1179" y="642"/>
                      </a:lnTo>
                      <a:lnTo>
                        <a:pt x="1125" y="643"/>
                      </a:lnTo>
                      <a:lnTo>
                        <a:pt x="1070" y="644"/>
                      </a:lnTo>
                      <a:lnTo>
                        <a:pt x="1015" y="643"/>
                      </a:lnTo>
                      <a:lnTo>
                        <a:pt x="960" y="642"/>
                      </a:lnTo>
                      <a:lnTo>
                        <a:pt x="907" y="641"/>
                      </a:lnTo>
                      <a:lnTo>
                        <a:pt x="854" y="637"/>
                      </a:lnTo>
                      <a:lnTo>
                        <a:pt x="802" y="634"/>
                      </a:lnTo>
                      <a:lnTo>
                        <a:pt x="751" y="629"/>
                      </a:lnTo>
                      <a:lnTo>
                        <a:pt x="702" y="624"/>
                      </a:lnTo>
                      <a:lnTo>
                        <a:pt x="654" y="618"/>
                      </a:lnTo>
                      <a:lnTo>
                        <a:pt x="605" y="612"/>
                      </a:lnTo>
                      <a:lnTo>
                        <a:pt x="559" y="605"/>
                      </a:lnTo>
                      <a:lnTo>
                        <a:pt x="515" y="597"/>
                      </a:lnTo>
                      <a:lnTo>
                        <a:pt x="471" y="589"/>
                      </a:lnTo>
                      <a:lnTo>
                        <a:pt x="430" y="579"/>
                      </a:lnTo>
                      <a:lnTo>
                        <a:pt x="389" y="570"/>
                      </a:lnTo>
                      <a:lnTo>
                        <a:pt x="350" y="561"/>
                      </a:lnTo>
                      <a:lnTo>
                        <a:pt x="313" y="550"/>
                      </a:lnTo>
                      <a:lnTo>
                        <a:pt x="278" y="538"/>
                      </a:lnTo>
                      <a:lnTo>
                        <a:pt x="244" y="526"/>
                      </a:lnTo>
                      <a:lnTo>
                        <a:pt x="212" y="515"/>
                      </a:lnTo>
                      <a:lnTo>
                        <a:pt x="182" y="502"/>
                      </a:lnTo>
                      <a:lnTo>
                        <a:pt x="154" y="489"/>
                      </a:lnTo>
                      <a:lnTo>
                        <a:pt x="128" y="476"/>
                      </a:lnTo>
                      <a:lnTo>
                        <a:pt x="104" y="462"/>
                      </a:lnTo>
                      <a:lnTo>
                        <a:pt x="83" y="447"/>
                      </a:lnTo>
                      <a:lnTo>
                        <a:pt x="64" y="432"/>
                      </a:lnTo>
                      <a:lnTo>
                        <a:pt x="47" y="418"/>
                      </a:lnTo>
                      <a:lnTo>
                        <a:pt x="33" y="403"/>
                      </a:lnTo>
                      <a:lnTo>
                        <a:pt x="21" y="386"/>
                      </a:lnTo>
                      <a:lnTo>
                        <a:pt x="11" y="371"/>
                      </a:lnTo>
                      <a:lnTo>
                        <a:pt x="4" y="354"/>
                      </a:lnTo>
                      <a:lnTo>
                        <a:pt x="1" y="338"/>
                      </a:lnTo>
                      <a:lnTo>
                        <a:pt x="0" y="321"/>
                      </a:lnTo>
                      <a:lnTo>
                        <a:pt x="1" y="305"/>
                      </a:lnTo>
                      <a:lnTo>
                        <a:pt x="4" y="288"/>
                      </a:lnTo>
                      <a:lnTo>
                        <a:pt x="11" y="273"/>
                      </a:lnTo>
                      <a:lnTo>
                        <a:pt x="21" y="256"/>
                      </a:lnTo>
                      <a:lnTo>
                        <a:pt x="33" y="241"/>
                      </a:lnTo>
                      <a:lnTo>
                        <a:pt x="47" y="226"/>
                      </a:lnTo>
                      <a:lnTo>
                        <a:pt x="64" y="211"/>
                      </a:lnTo>
                      <a:lnTo>
                        <a:pt x="83" y="196"/>
                      </a:lnTo>
                      <a:lnTo>
                        <a:pt x="104" y="182"/>
                      </a:lnTo>
                      <a:lnTo>
                        <a:pt x="128" y="168"/>
                      </a:lnTo>
                      <a:lnTo>
                        <a:pt x="154" y="154"/>
                      </a:lnTo>
                      <a:lnTo>
                        <a:pt x="182" y="141"/>
                      </a:lnTo>
                      <a:lnTo>
                        <a:pt x="212" y="129"/>
                      </a:lnTo>
                      <a:lnTo>
                        <a:pt x="244" y="116"/>
                      </a:lnTo>
                      <a:lnTo>
                        <a:pt x="278" y="104"/>
                      </a:lnTo>
                      <a:lnTo>
                        <a:pt x="313" y="94"/>
                      </a:lnTo>
                      <a:lnTo>
                        <a:pt x="350" y="83"/>
                      </a:lnTo>
                      <a:lnTo>
                        <a:pt x="389" y="73"/>
                      </a:lnTo>
                      <a:lnTo>
                        <a:pt x="430" y="63"/>
                      </a:lnTo>
                      <a:lnTo>
                        <a:pt x="471" y="55"/>
                      </a:lnTo>
                      <a:lnTo>
                        <a:pt x="515" y="46"/>
                      </a:lnTo>
                      <a:lnTo>
                        <a:pt x="559" y="38"/>
                      </a:lnTo>
                      <a:lnTo>
                        <a:pt x="605" y="31"/>
                      </a:lnTo>
                      <a:lnTo>
                        <a:pt x="654" y="24"/>
                      </a:lnTo>
                      <a:lnTo>
                        <a:pt x="702" y="18"/>
                      </a:lnTo>
                      <a:lnTo>
                        <a:pt x="751" y="14"/>
                      </a:lnTo>
                      <a:lnTo>
                        <a:pt x="802" y="9"/>
                      </a:lnTo>
                      <a:lnTo>
                        <a:pt x="854" y="5"/>
                      </a:lnTo>
                      <a:lnTo>
                        <a:pt x="907" y="3"/>
                      </a:lnTo>
                      <a:lnTo>
                        <a:pt x="960" y="1"/>
                      </a:lnTo>
                      <a:lnTo>
                        <a:pt x="1015" y="0"/>
                      </a:lnTo>
                      <a:lnTo>
                        <a:pt x="1070" y="0"/>
                      </a:lnTo>
                      <a:close/>
                    </a:path>
                  </a:pathLst>
                </a:custGeom>
                <a:solidFill>
                  <a:srgbClr val="A9ABA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3" name="Google Shape;1767;p68">
                  <a:extLst>
                    <a:ext uri="{FF2B5EF4-FFF2-40B4-BE49-F238E27FC236}">
                      <a16:creationId xmlns:a16="http://schemas.microsoft.com/office/drawing/2014/main" id="{41041C25-EB0C-4425-422F-C2F0D2D7B9A1}"/>
                    </a:ext>
                  </a:extLst>
                </p:cNvPr>
                <p:cNvSpPr/>
                <p:nvPr/>
              </p:nvSpPr>
              <p:spPr>
                <a:xfrm>
                  <a:off x="5992813" y="-2593975"/>
                  <a:ext cx="1082675" cy="29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6" h="564" extrusionOk="0">
                      <a:moveTo>
                        <a:pt x="1023" y="0"/>
                      </a:moveTo>
                      <a:lnTo>
                        <a:pt x="1076" y="0"/>
                      </a:lnTo>
                      <a:lnTo>
                        <a:pt x="1128" y="1"/>
                      </a:lnTo>
                      <a:lnTo>
                        <a:pt x="1178" y="3"/>
                      </a:lnTo>
                      <a:lnTo>
                        <a:pt x="1229" y="6"/>
                      </a:lnTo>
                      <a:lnTo>
                        <a:pt x="1278" y="9"/>
                      </a:lnTo>
                      <a:lnTo>
                        <a:pt x="1327" y="13"/>
                      </a:lnTo>
                      <a:lnTo>
                        <a:pt x="1375" y="17"/>
                      </a:lnTo>
                      <a:lnTo>
                        <a:pt x="1421" y="22"/>
                      </a:lnTo>
                      <a:lnTo>
                        <a:pt x="1467" y="28"/>
                      </a:lnTo>
                      <a:lnTo>
                        <a:pt x="1511" y="34"/>
                      </a:lnTo>
                      <a:lnTo>
                        <a:pt x="1553" y="41"/>
                      </a:lnTo>
                      <a:lnTo>
                        <a:pt x="1595" y="48"/>
                      </a:lnTo>
                      <a:lnTo>
                        <a:pt x="1636" y="56"/>
                      </a:lnTo>
                      <a:lnTo>
                        <a:pt x="1673" y="65"/>
                      </a:lnTo>
                      <a:lnTo>
                        <a:pt x="1711" y="73"/>
                      </a:lnTo>
                      <a:lnTo>
                        <a:pt x="1746" y="82"/>
                      </a:lnTo>
                      <a:lnTo>
                        <a:pt x="1781" y="92"/>
                      </a:lnTo>
                      <a:lnTo>
                        <a:pt x="1812" y="102"/>
                      </a:lnTo>
                      <a:lnTo>
                        <a:pt x="1843" y="113"/>
                      </a:lnTo>
                      <a:lnTo>
                        <a:pt x="1871" y="125"/>
                      </a:lnTo>
                      <a:lnTo>
                        <a:pt x="1898" y="135"/>
                      </a:lnTo>
                      <a:lnTo>
                        <a:pt x="1922" y="147"/>
                      </a:lnTo>
                      <a:lnTo>
                        <a:pt x="1946" y="160"/>
                      </a:lnTo>
                      <a:lnTo>
                        <a:pt x="1966" y="172"/>
                      </a:lnTo>
                      <a:lnTo>
                        <a:pt x="1984" y="185"/>
                      </a:lnTo>
                      <a:lnTo>
                        <a:pt x="2000" y="198"/>
                      </a:lnTo>
                      <a:lnTo>
                        <a:pt x="2014" y="212"/>
                      </a:lnTo>
                      <a:lnTo>
                        <a:pt x="2026" y="225"/>
                      </a:lnTo>
                      <a:lnTo>
                        <a:pt x="2034" y="239"/>
                      </a:lnTo>
                      <a:lnTo>
                        <a:pt x="2041" y="253"/>
                      </a:lnTo>
                      <a:lnTo>
                        <a:pt x="2045" y="267"/>
                      </a:lnTo>
                      <a:lnTo>
                        <a:pt x="2046" y="282"/>
                      </a:lnTo>
                      <a:lnTo>
                        <a:pt x="2045" y="297"/>
                      </a:lnTo>
                      <a:lnTo>
                        <a:pt x="2041" y="311"/>
                      </a:lnTo>
                      <a:lnTo>
                        <a:pt x="2034" y="325"/>
                      </a:lnTo>
                      <a:lnTo>
                        <a:pt x="2026" y="339"/>
                      </a:lnTo>
                      <a:lnTo>
                        <a:pt x="2014" y="352"/>
                      </a:lnTo>
                      <a:lnTo>
                        <a:pt x="2000" y="366"/>
                      </a:lnTo>
                      <a:lnTo>
                        <a:pt x="1984" y="379"/>
                      </a:lnTo>
                      <a:lnTo>
                        <a:pt x="1966" y="392"/>
                      </a:lnTo>
                      <a:lnTo>
                        <a:pt x="1946" y="404"/>
                      </a:lnTo>
                      <a:lnTo>
                        <a:pt x="1922" y="417"/>
                      </a:lnTo>
                      <a:lnTo>
                        <a:pt x="1898" y="429"/>
                      </a:lnTo>
                      <a:lnTo>
                        <a:pt x="1871" y="439"/>
                      </a:lnTo>
                      <a:lnTo>
                        <a:pt x="1843" y="451"/>
                      </a:lnTo>
                      <a:lnTo>
                        <a:pt x="1812" y="462"/>
                      </a:lnTo>
                      <a:lnTo>
                        <a:pt x="1781" y="472"/>
                      </a:lnTo>
                      <a:lnTo>
                        <a:pt x="1746" y="482"/>
                      </a:lnTo>
                      <a:lnTo>
                        <a:pt x="1711" y="491"/>
                      </a:lnTo>
                      <a:lnTo>
                        <a:pt x="1673" y="500"/>
                      </a:lnTo>
                      <a:lnTo>
                        <a:pt x="1636" y="508"/>
                      </a:lnTo>
                      <a:lnTo>
                        <a:pt x="1595" y="516"/>
                      </a:lnTo>
                      <a:lnTo>
                        <a:pt x="1553" y="523"/>
                      </a:lnTo>
                      <a:lnTo>
                        <a:pt x="1511" y="530"/>
                      </a:lnTo>
                      <a:lnTo>
                        <a:pt x="1467" y="536"/>
                      </a:lnTo>
                      <a:lnTo>
                        <a:pt x="1421" y="542"/>
                      </a:lnTo>
                      <a:lnTo>
                        <a:pt x="1375" y="547"/>
                      </a:lnTo>
                      <a:lnTo>
                        <a:pt x="1327" y="551"/>
                      </a:lnTo>
                      <a:lnTo>
                        <a:pt x="1278" y="555"/>
                      </a:lnTo>
                      <a:lnTo>
                        <a:pt x="1229" y="558"/>
                      </a:lnTo>
                      <a:lnTo>
                        <a:pt x="1178" y="561"/>
                      </a:lnTo>
                      <a:lnTo>
                        <a:pt x="1128" y="563"/>
                      </a:lnTo>
                      <a:lnTo>
                        <a:pt x="1076" y="564"/>
                      </a:lnTo>
                      <a:lnTo>
                        <a:pt x="1023" y="564"/>
                      </a:lnTo>
                      <a:lnTo>
                        <a:pt x="971" y="564"/>
                      </a:lnTo>
                      <a:lnTo>
                        <a:pt x="919" y="563"/>
                      </a:lnTo>
                      <a:lnTo>
                        <a:pt x="867" y="561"/>
                      </a:lnTo>
                      <a:lnTo>
                        <a:pt x="816" y="558"/>
                      </a:lnTo>
                      <a:lnTo>
                        <a:pt x="767" y="555"/>
                      </a:lnTo>
                      <a:lnTo>
                        <a:pt x="719" y="551"/>
                      </a:lnTo>
                      <a:lnTo>
                        <a:pt x="671" y="547"/>
                      </a:lnTo>
                      <a:lnTo>
                        <a:pt x="624" y="542"/>
                      </a:lnTo>
                      <a:lnTo>
                        <a:pt x="580" y="536"/>
                      </a:lnTo>
                      <a:lnTo>
                        <a:pt x="536" y="530"/>
                      </a:lnTo>
                      <a:lnTo>
                        <a:pt x="492" y="523"/>
                      </a:lnTo>
                      <a:lnTo>
                        <a:pt x="451" y="516"/>
                      </a:lnTo>
                      <a:lnTo>
                        <a:pt x="411" y="508"/>
                      </a:lnTo>
                      <a:lnTo>
                        <a:pt x="372" y="500"/>
                      </a:lnTo>
                      <a:lnTo>
                        <a:pt x="336" y="491"/>
                      </a:lnTo>
                      <a:lnTo>
                        <a:pt x="300" y="482"/>
                      </a:lnTo>
                      <a:lnTo>
                        <a:pt x="266" y="472"/>
                      </a:lnTo>
                      <a:lnTo>
                        <a:pt x="234" y="462"/>
                      </a:lnTo>
                      <a:lnTo>
                        <a:pt x="204" y="451"/>
                      </a:lnTo>
                      <a:lnTo>
                        <a:pt x="175" y="439"/>
                      </a:lnTo>
                      <a:lnTo>
                        <a:pt x="148" y="429"/>
                      </a:lnTo>
                      <a:lnTo>
                        <a:pt x="123" y="417"/>
                      </a:lnTo>
                      <a:lnTo>
                        <a:pt x="101" y="404"/>
                      </a:lnTo>
                      <a:lnTo>
                        <a:pt x="81" y="392"/>
                      </a:lnTo>
                      <a:lnTo>
                        <a:pt x="62" y="379"/>
                      </a:lnTo>
                      <a:lnTo>
                        <a:pt x="46" y="366"/>
                      </a:lnTo>
                      <a:lnTo>
                        <a:pt x="33" y="352"/>
                      </a:lnTo>
                      <a:lnTo>
                        <a:pt x="21" y="339"/>
                      </a:lnTo>
                      <a:lnTo>
                        <a:pt x="12" y="325"/>
                      </a:lnTo>
                      <a:lnTo>
                        <a:pt x="6" y="311"/>
                      </a:lnTo>
                      <a:lnTo>
                        <a:pt x="2" y="297"/>
                      </a:lnTo>
                      <a:lnTo>
                        <a:pt x="0" y="282"/>
                      </a:lnTo>
                      <a:lnTo>
                        <a:pt x="2" y="267"/>
                      </a:lnTo>
                      <a:lnTo>
                        <a:pt x="6" y="253"/>
                      </a:lnTo>
                      <a:lnTo>
                        <a:pt x="12" y="239"/>
                      </a:lnTo>
                      <a:lnTo>
                        <a:pt x="21" y="225"/>
                      </a:lnTo>
                      <a:lnTo>
                        <a:pt x="33" y="212"/>
                      </a:lnTo>
                      <a:lnTo>
                        <a:pt x="46" y="198"/>
                      </a:lnTo>
                      <a:lnTo>
                        <a:pt x="62" y="185"/>
                      </a:lnTo>
                      <a:lnTo>
                        <a:pt x="81" y="172"/>
                      </a:lnTo>
                      <a:lnTo>
                        <a:pt x="101" y="160"/>
                      </a:lnTo>
                      <a:lnTo>
                        <a:pt x="123" y="147"/>
                      </a:lnTo>
                      <a:lnTo>
                        <a:pt x="148" y="135"/>
                      </a:lnTo>
                      <a:lnTo>
                        <a:pt x="175" y="125"/>
                      </a:lnTo>
                      <a:lnTo>
                        <a:pt x="204" y="113"/>
                      </a:lnTo>
                      <a:lnTo>
                        <a:pt x="234" y="102"/>
                      </a:lnTo>
                      <a:lnTo>
                        <a:pt x="266" y="92"/>
                      </a:lnTo>
                      <a:lnTo>
                        <a:pt x="300" y="82"/>
                      </a:lnTo>
                      <a:lnTo>
                        <a:pt x="336" y="73"/>
                      </a:lnTo>
                      <a:lnTo>
                        <a:pt x="372" y="65"/>
                      </a:lnTo>
                      <a:lnTo>
                        <a:pt x="411" y="56"/>
                      </a:lnTo>
                      <a:lnTo>
                        <a:pt x="451" y="48"/>
                      </a:lnTo>
                      <a:lnTo>
                        <a:pt x="492" y="41"/>
                      </a:lnTo>
                      <a:lnTo>
                        <a:pt x="536" y="34"/>
                      </a:lnTo>
                      <a:lnTo>
                        <a:pt x="580" y="28"/>
                      </a:lnTo>
                      <a:lnTo>
                        <a:pt x="624" y="22"/>
                      </a:lnTo>
                      <a:lnTo>
                        <a:pt x="671" y="17"/>
                      </a:lnTo>
                      <a:lnTo>
                        <a:pt x="719" y="13"/>
                      </a:lnTo>
                      <a:lnTo>
                        <a:pt x="767" y="9"/>
                      </a:lnTo>
                      <a:lnTo>
                        <a:pt x="816" y="6"/>
                      </a:lnTo>
                      <a:lnTo>
                        <a:pt x="867" y="3"/>
                      </a:lnTo>
                      <a:lnTo>
                        <a:pt x="919" y="1"/>
                      </a:lnTo>
                      <a:lnTo>
                        <a:pt x="971" y="0"/>
                      </a:lnTo>
                      <a:lnTo>
                        <a:pt x="1023" y="0"/>
                      </a:lnTo>
                      <a:close/>
                    </a:path>
                  </a:pathLst>
                </a:custGeom>
                <a:solidFill>
                  <a:srgbClr val="60606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4" name="Google Shape;1768;p68">
                  <a:extLst>
                    <a:ext uri="{FF2B5EF4-FFF2-40B4-BE49-F238E27FC236}">
                      <a16:creationId xmlns:a16="http://schemas.microsoft.com/office/drawing/2014/main" id="{83CEA48A-1AE3-6C1C-C494-9073996D8C0C}"/>
                    </a:ext>
                  </a:extLst>
                </p:cNvPr>
                <p:cNvSpPr/>
                <p:nvPr/>
              </p:nvSpPr>
              <p:spPr>
                <a:xfrm>
                  <a:off x="5967413" y="-2805113"/>
                  <a:ext cx="1133475" cy="481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" h="909" extrusionOk="0">
                      <a:moveTo>
                        <a:pt x="2141" y="594"/>
                      </a:moveTo>
                      <a:lnTo>
                        <a:pt x="2139" y="611"/>
                      </a:lnTo>
                      <a:lnTo>
                        <a:pt x="2133" y="626"/>
                      </a:lnTo>
                      <a:lnTo>
                        <a:pt x="2126" y="642"/>
                      </a:lnTo>
                      <a:lnTo>
                        <a:pt x="2115" y="658"/>
                      </a:lnTo>
                      <a:lnTo>
                        <a:pt x="2102" y="673"/>
                      </a:lnTo>
                      <a:lnTo>
                        <a:pt x="2087" y="688"/>
                      </a:lnTo>
                      <a:lnTo>
                        <a:pt x="2070" y="703"/>
                      </a:lnTo>
                      <a:lnTo>
                        <a:pt x="2050" y="717"/>
                      </a:lnTo>
                      <a:lnTo>
                        <a:pt x="2028" y="731"/>
                      </a:lnTo>
                      <a:lnTo>
                        <a:pt x="2004" y="745"/>
                      </a:lnTo>
                      <a:lnTo>
                        <a:pt x="1978" y="758"/>
                      </a:lnTo>
                      <a:lnTo>
                        <a:pt x="1950" y="771"/>
                      </a:lnTo>
                      <a:lnTo>
                        <a:pt x="1921" y="783"/>
                      </a:lnTo>
                      <a:lnTo>
                        <a:pt x="1889" y="794"/>
                      </a:lnTo>
                      <a:lnTo>
                        <a:pt x="1855" y="806"/>
                      </a:lnTo>
                      <a:lnTo>
                        <a:pt x="1819" y="817"/>
                      </a:lnTo>
                      <a:lnTo>
                        <a:pt x="1783" y="827"/>
                      </a:lnTo>
                      <a:lnTo>
                        <a:pt x="1744" y="838"/>
                      </a:lnTo>
                      <a:lnTo>
                        <a:pt x="1704" y="846"/>
                      </a:lnTo>
                      <a:lnTo>
                        <a:pt x="1663" y="856"/>
                      </a:lnTo>
                      <a:lnTo>
                        <a:pt x="1619" y="864"/>
                      </a:lnTo>
                      <a:lnTo>
                        <a:pt x="1574" y="871"/>
                      </a:lnTo>
                      <a:lnTo>
                        <a:pt x="1529" y="878"/>
                      </a:lnTo>
                      <a:lnTo>
                        <a:pt x="1482" y="884"/>
                      </a:lnTo>
                      <a:lnTo>
                        <a:pt x="1434" y="890"/>
                      </a:lnTo>
                      <a:lnTo>
                        <a:pt x="1384" y="895"/>
                      </a:lnTo>
                      <a:lnTo>
                        <a:pt x="1335" y="899"/>
                      </a:lnTo>
                      <a:lnTo>
                        <a:pt x="1283" y="903"/>
                      </a:lnTo>
                      <a:lnTo>
                        <a:pt x="1231" y="905"/>
                      </a:lnTo>
                      <a:lnTo>
                        <a:pt x="1178" y="908"/>
                      </a:lnTo>
                      <a:lnTo>
                        <a:pt x="1124" y="909"/>
                      </a:lnTo>
                      <a:lnTo>
                        <a:pt x="1070" y="909"/>
                      </a:lnTo>
                      <a:lnTo>
                        <a:pt x="1015" y="909"/>
                      </a:lnTo>
                      <a:lnTo>
                        <a:pt x="962" y="908"/>
                      </a:lnTo>
                      <a:lnTo>
                        <a:pt x="909" y="905"/>
                      </a:lnTo>
                      <a:lnTo>
                        <a:pt x="858" y="903"/>
                      </a:lnTo>
                      <a:lnTo>
                        <a:pt x="806" y="899"/>
                      </a:lnTo>
                      <a:lnTo>
                        <a:pt x="755" y="895"/>
                      </a:lnTo>
                      <a:lnTo>
                        <a:pt x="707" y="890"/>
                      </a:lnTo>
                      <a:lnTo>
                        <a:pt x="658" y="884"/>
                      </a:lnTo>
                      <a:lnTo>
                        <a:pt x="611" y="878"/>
                      </a:lnTo>
                      <a:lnTo>
                        <a:pt x="565" y="871"/>
                      </a:lnTo>
                      <a:lnTo>
                        <a:pt x="522" y="864"/>
                      </a:lnTo>
                      <a:lnTo>
                        <a:pt x="478" y="856"/>
                      </a:lnTo>
                      <a:lnTo>
                        <a:pt x="437" y="846"/>
                      </a:lnTo>
                      <a:lnTo>
                        <a:pt x="397" y="838"/>
                      </a:lnTo>
                      <a:lnTo>
                        <a:pt x="358" y="827"/>
                      </a:lnTo>
                      <a:lnTo>
                        <a:pt x="320" y="817"/>
                      </a:lnTo>
                      <a:lnTo>
                        <a:pt x="285" y="806"/>
                      </a:lnTo>
                      <a:lnTo>
                        <a:pt x="252" y="794"/>
                      </a:lnTo>
                      <a:lnTo>
                        <a:pt x="220" y="783"/>
                      </a:lnTo>
                      <a:lnTo>
                        <a:pt x="189" y="771"/>
                      </a:lnTo>
                      <a:lnTo>
                        <a:pt x="162" y="758"/>
                      </a:lnTo>
                      <a:lnTo>
                        <a:pt x="135" y="745"/>
                      </a:lnTo>
                      <a:lnTo>
                        <a:pt x="112" y="731"/>
                      </a:lnTo>
                      <a:lnTo>
                        <a:pt x="90" y="717"/>
                      </a:lnTo>
                      <a:lnTo>
                        <a:pt x="70" y="703"/>
                      </a:lnTo>
                      <a:lnTo>
                        <a:pt x="53" y="688"/>
                      </a:lnTo>
                      <a:lnTo>
                        <a:pt x="37" y="673"/>
                      </a:lnTo>
                      <a:lnTo>
                        <a:pt x="26" y="658"/>
                      </a:lnTo>
                      <a:lnTo>
                        <a:pt x="15" y="642"/>
                      </a:lnTo>
                      <a:lnTo>
                        <a:pt x="7" y="626"/>
                      </a:lnTo>
                      <a:lnTo>
                        <a:pt x="2" y="611"/>
                      </a:lnTo>
                      <a:lnTo>
                        <a:pt x="0" y="594"/>
                      </a:lnTo>
                      <a:lnTo>
                        <a:pt x="0" y="594"/>
                      </a:lnTo>
                      <a:lnTo>
                        <a:pt x="0" y="0"/>
                      </a:lnTo>
                      <a:lnTo>
                        <a:pt x="502" y="243"/>
                      </a:lnTo>
                      <a:lnTo>
                        <a:pt x="1587" y="257"/>
                      </a:lnTo>
                      <a:lnTo>
                        <a:pt x="2141" y="0"/>
                      </a:lnTo>
                      <a:lnTo>
                        <a:pt x="2141" y="594"/>
                      </a:lnTo>
                      <a:lnTo>
                        <a:pt x="2141" y="594"/>
                      </a:lnTo>
                      <a:close/>
                    </a:path>
                  </a:pathLst>
                </a:custGeom>
                <a:solidFill>
                  <a:srgbClr val="D2D3D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5" name="Google Shape;1769;p68">
                  <a:extLst>
                    <a:ext uri="{FF2B5EF4-FFF2-40B4-BE49-F238E27FC236}">
                      <a16:creationId xmlns:a16="http://schemas.microsoft.com/office/drawing/2014/main" id="{3E876EFC-3BFC-A09D-12B9-EECBED1D1CAB}"/>
                    </a:ext>
                  </a:extLst>
                </p:cNvPr>
                <p:cNvSpPr/>
                <p:nvPr/>
              </p:nvSpPr>
              <p:spPr>
                <a:xfrm>
                  <a:off x="5967413" y="-2976563"/>
                  <a:ext cx="1133475" cy="341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" h="645" extrusionOk="0">
                      <a:moveTo>
                        <a:pt x="1070" y="0"/>
                      </a:moveTo>
                      <a:lnTo>
                        <a:pt x="1125" y="0"/>
                      </a:lnTo>
                      <a:lnTo>
                        <a:pt x="1179" y="2"/>
                      </a:lnTo>
                      <a:lnTo>
                        <a:pt x="1234" y="4"/>
                      </a:lnTo>
                      <a:lnTo>
                        <a:pt x="1285" y="7"/>
                      </a:lnTo>
                      <a:lnTo>
                        <a:pt x="1337" y="11"/>
                      </a:lnTo>
                      <a:lnTo>
                        <a:pt x="1389" y="14"/>
                      </a:lnTo>
                      <a:lnTo>
                        <a:pt x="1439" y="20"/>
                      </a:lnTo>
                      <a:lnTo>
                        <a:pt x="1487" y="26"/>
                      </a:lnTo>
                      <a:lnTo>
                        <a:pt x="1534" y="32"/>
                      </a:lnTo>
                      <a:lnTo>
                        <a:pt x="1580" y="39"/>
                      </a:lnTo>
                      <a:lnTo>
                        <a:pt x="1625" y="47"/>
                      </a:lnTo>
                      <a:lnTo>
                        <a:pt x="1668" y="55"/>
                      </a:lnTo>
                      <a:lnTo>
                        <a:pt x="1711" y="64"/>
                      </a:lnTo>
                      <a:lnTo>
                        <a:pt x="1751" y="74"/>
                      </a:lnTo>
                      <a:lnTo>
                        <a:pt x="1790" y="84"/>
                      </a:lnTo>
                      <a:lnTo>
                        <a:pt x="1828" y="94"/>
                      </a:lnTo>
                      <a:lnTo>
                        <a:pt x="1863" y="106"/>
                      </a:lnTo>
                      <a:lnTo>
                        <a:pt x="1896" y="118"/>
                      </a:lnTo>
                      <a:lnTo>
                        <a:pt x="1928" y="130"/>
                      </a:lnTo>
                      <a:lnTo>
                        <a:pt x="1958" y="143"/>
                      </a:lnTo>
                      <a:lnTo>
                        <a:pt x="1985" y="156"/>
                      </a:lnTo>
                      <a:lnTo>
                        <a:pt x="2011" y="169"/>
                      </a:lnTo>
                      <a:lnTo>
                        <a:pt x="2035" y="183"/>
                      </a:lnTo>
                      <a:lnTo>
                        <a:pt x="2057" y="197"/>
                      </a:lnTo>
                      <a:lnTo>
                        <a:pt x="2076" y="212"/>
                      </a:lnTo>
                      <a:lnTo>
                        <a:pt x="2093" y="226"/>
                      </a:lnTo>
                      <a:lnTo>
                        <a:pt x="2107" y="242"/>
                      </a:lnTo>
                      <a:lnTo>
                        <a:pt x="2120" y="257"/>
                      </a:lnTo>
                      <a:lnTo>
                        <a:pt x="2129" y="273"/>
                      </a:lnTo>
                      <a:lnTo>
                        <a:pt x="2135" y="290"/>
                      </a:lnTo>
                      <a:lnTo>
                        <a:pt x="2140" y="306"/>
                      </a:lnTo>
                      <a:lnTo>
                        <a:pt x="2141" y="323"/>
                      </a:lnTo>
                      <a:lnTo>
                        <a:pt x="2140" y="339"/>
                      </a:lnTo>
                      <a:lnTo>
                        <a:pt x="2135" y="356"/>
                      </a:lnTo>
                      <a:lnTo>
                        <a:pt x="2129" y="371"/>
                      </a:lnTo>
                      <a:lnTo>
                        <a:pt x="2120" y="388"/>
                      </a:lnTo>
                      <a:lnTo>
                        <a:pt x="2107" y="403"/>
                      </a:lnTo>
                      <a:lnTo>
                        <a:pt x="2093" y="418"/>
                      </a:lnTo>
                      <a:lnTo>
                        <a:pt x="2076" y="434"/>
                      </a:lnTo>
                      <a:lnTo>
                        <a:pt x="2057" y="448"/>
                      </a:lnTo>
                      <a:lnTo>
                        <a:pt x="2035" y="462"/>
                      </a:lnTo>
                      <a:lnTo>
                        <a:pt x="2011" y="476"/>
                      </a:lnTo>
                      <a:lnTo>
                        <a:pt x="1985" y="489"/>
                      </a:lnTo>
                      <a:lnTo>
                        <a:pt x="1958" y="502"/>
                      </a:lnTo>
                      <a:lnTo>
                        <a:pt x="1928" y="515"/>
                      </a:lnTo>
                      <a:lnTo>
                        <a:pt x="1896" y="528"/>
                      </a:lnTo>
                      <a:lnTo>
                        <a:pt x="1863" y="539"/>
                      </a:lnTo>
                      <a:lnTo>
                        <a:pt x="1828" y="550"/>
                      </a:lnTo>
                      <a:lnTo>
                        <a:pt x="1790" y="561"/>
                      </a:lnTo>
                      <a:lnTo>
                        <a:pt x="1751" y="572"/>
                      </a:lnTo>
                      <a:lnTo>
                        <a:pt x="1711" y="581"/>
                      </a:lnTo>
                      <a:lnTo>
                        <a:pt x="1668" y="589"/>
                      </a:lnTo>
                      <a:lnTo>
                        <a:pt x="1625" y="598"/>
                      </a:lnTo>
                      <a:lnTo>
                        <a:pt x="1580" y="606"/>
                      </a:lnTo>
                      <a:lnTo>
                        <a:pt x="1534" y="613"/>
                      </a:lnTo>
                      <a:lnTo>
                        <a:pt x="1487" y="620"/>
                      </a:lnTo>
                      <a:lnTo>
                        <a:pt x="1439" y="625"/>
                      </a:lnTo>
                      <a:lnTo>
                        <a:pt x="1389" y="631"/>
                      </a:lnTo>
                      <a:lnTo>
                        <a:pt x="1337" y="634"/>
                      </a:lnTo>
                      <a:lnTo>
                        <a:pt x="1285" y="638"/>
                      </a:lnTo>
                      <a:lnTo>
                        <a:pt x="1234" y="641"/>
                      </a:lnTo>
                      <a:lnTo>
                        <a:pt x="1179" y="643"/>
                      </a:lnTo>
                      <a:lnTo>
                        <a:pt x="1125" y="645"/>
                      </a:lnTo>
                      <a:lnTo>
                        <a:pt x="1070" y="645"/>
                      </a:lnTo>
                      <a:lnTo>
                        <a:pt x="1015" y="645"/>
                      </a:lnTo>
                      <a:lnTo>
                        <a:pt x="960" y="643"/>
                      </a:lnTo>
                      <a:lnTo>
                        <a:pt x="907" y="641"/>
                      </a:lnTo>
                      <a:lnTo>
                        <a:pt x="854" y="638"/>
                      </a:lnTo>
                      <a:lnTo>
                        <a:pt x="802" y="634"/>
                      </a:lnTo>
                      <a:lnTo>
                        <a:pt x="751" y="631"/>
                      </a:lnTo>
                      <a:lnTo>
                        <a:pt x="702" y="625"/>
                      </a:lnTo>
                      <a:lnTo>
                        <a:pt x="654" y="620"/>
                      </a:lnTo>
                      <a:lnTo>
                        <a:pt x="605" y="613"/>
                      </a:lnTo>
                      <a:lnTo>
                        <a:pt x="559" y="606"/>
                      </a:lnTo>
                      <a:lnTo>
                        <a:pt x="515" y="598"/>
                      </a:lnTo>
                      <a:lnTo>
                        <a:pt x="471" y="589"/>
                      </a:lnTo>
                      <a:lnTo>
                        <a:pt x="430" y="581"/>
                      </a:lnTo>
                      <a:lnTo>
                        <a:pt x="389" y="572"/>
                      </a:lnTo>
                      <a:lnTo>
                        <a:pt x="350" y="561"/>
                      </a:lnTo>
                      <a:lnTo>
                        <a:pt x="313" y="550"/>
                      </a:lnTo>
                      <a:lnTo>
                        <a:pt x="278" y="539"/>
                      </a:lnTo>
                      <a:lnTo>
                        <a:pt x="244" y="528"/>
                      </a:lnTo>
                      <a:lnTo>
                        <a:pt x="212" y="515"/>
                      </a:lnTo>
                      <a:lnTo>
                        <a:pt x="182" y="502"/>
                      </a:lnTo>
                      <a:lnTo>
                        <a:pt x="154" y="489"/>
                      </a:lnTo>
                      <a:lnTo>
                        <a:pt x="128" y="476"/>
                      </a:lnTo>
                      <a:lnTo>
                        <a:pt x="104" y="462"/>
                      </a:lnTo>
                      <a:lnTo>
                        <a:pt x="83" y="448"/>
                      </a:lnTo>
                      <a:lnTo>
                        <a:pt x="64" y="434"/>
                      </a:lnTo>
                      <a:lnTo>
                        <a:pt x="47" y="418"/>
                      </a:lnTo>
                      <a:lnTo>
                        <a:pt x="33" y="403"/>
                      </a:lnTo>
                      <a:lnTo>
                        <a:pt x="21" y="388"/>
                      </a:lnTo>
                      <a:lnTo>
                        <a:pt x="11" y="371"/>
                      </a:lnTo>
                      <a:lnTo>
                        <a:pt x="4" y="356"/>
                      </a:lnTo>
                      <a:lnTo>
                        <a:pt x="1" y="339"/>
                      </a:lnTo>
                      <a:lnTo>
                        <a:pt x="0" y="323"/>
                      </a:lnTo>
                      <a:lnTo>
                        <a:pt x="1" y="306"/>
                      </a:lnTo>
                      <a:lnTo>
                        <a:pt x="4" y="290"/>
                      </a:lnTo>
                      <a:lnTo>
                        <a:pt x="11" y="273"/>
                      </a:lnTo>
                      <a:lnTo>
                        <a:pt x="21" y="257"/>
                      </a:lnTo>
                      <a:lnTo>
                        <a:pt x="33" y="242"/>
                      </a:lnTo>
                      <a:lnTo>
                        <a:pt x="47" y="226"/>
                      </a:lnTo>
                      <a:lnTo>
                        <a:pt x="64" y="212"/>
                      </a:lnTo>
                      <a:lnTo>
                        <a:pt x="83" y="197"/>
                      </a:lnTo>
                      <a:lnTo>
                        <a:pt x="104" y="183"/>
                      </a:lnTo>
                      <a:lnTo>
                        <a:pt x="128" y="169"/>
                      </a:lnTo>
                      <a:lnTo>
                        <a:pt x="154" y="156"/>
                      </a:lnTo>
                      <a:lnTo>
                        <a:pt x="182" y="143"/>
                      </a:lnTo>
                      <a:lnTo>
                        <a:pt x="212" y="130"/>
                      </a:lnTo>
                      <a:lnTo>
                        <a:pt x="244" y="118"/>
                      </a:lnTo>
                      <a:lnTo>
                        <a:pt x="278" y="106"/>
                      </a:lnTo>
                      <a:lnTo>
                        <a:pt x="313" y="94"/>
                      </a:lnTo>
                      <a:lnTo>
                        <a:pt x="350" y="84"/>
                      </a:lnTo>
                      <a:lnTo>
                        <a:pt x="389" y="74"/>
                      </a:lnTo>
                      <a:lnTo>
                        <a:pt x="430" y="64"/>
                      </a:lnTo>
                      <a:lnTo>
                        <a:pt x="471" y="55"/>
                      </a:lnTo>
                      <a:lnTo>
                        <a:pt x="515" y="47"/>
                      </a:lnTo>
                      <a:lnTo>
                        <a:pt x="559" y="39"/>
                      </a:lnTo>
                      <a:lnTo>
                        <a:pt x="605" y="32"/>
                      </a:lnTo>
                      <a:lnTo>
                        <a:pt x="654" y="26"/>
                      </a:lnTo>
                      <a:lnTo>
                        <a:pt x="702" y="20"/>
                      </a:lnTo>
                      <a:lnTo>
                        <a:pt x="751" y="14"/>
                      </a:lnTo>
                      <a:lnTo>
                        <a:pt x="802" y="11"/>
                      </a:lnTo>
                      <a:lnTo>
                        <a:pt x="854" y="7"/>
                      </a:lnTo>
                      <a:lnTo>
                        <a:pt x="907" y="4"/>
                      </a:lnTo>
                      <a:lnTo>
                        <a:pt x="960" y="2"/>
                      </a:lnTo>
                      <a:lnTo>
                        <a:pt x="1015" y="0"/>
                      </a:lnTo>
                      <a:lnTo>
                        <a:pt x="1070" y="0"/>
                      </a:lnTo>
                      <a:close/>
                    </a:path>
                  </a:pathLst>
                </a:custGeom>
                <a:solidFill>
                  <a:srgbClr val="A9ABA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6" name="Google Shape;1770;p68">
                  <a:extLst>
                    <a:ext uri="{FF2B5EF4-FFF2-40B4-BE49-F238E27FC236}">
                      <a16:creationId xmlns:a16="http://schemas.microsoft.com/office/drawing/2014/main" id="{02A1CA9E-8CED-8C79-A6C7-BFDA65CE2B34}"/>
                    </a:ext>
                  </a:extLst>
                </p:cNvPr>
                <p:cNvSpPr/>
                <p:nvPr/>
              </p:nvSpPr>
              <p:spPr>
                <a:xfrm>
                  <a:off x="5992813" y="-2979738"/>
                  <a:ext cx="1082675" cy="300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6" h="565" extrusionOk="0">
                      <a:moveTo>
                        <a:pt x="1023" y="0"/>
                      </a:moveTo>
                      <a:lnTo>
                        <a:pt x="1076" y="0"/>
                      </a:lnTo>
                      <a:lnTo>
                        <a:pt x="1128" y="2"/>
                      </a:lnTo>
                      <a:lnTo>
                        <a:pt x="1178" y="3"/>
                      </a:lnTo>
                      <a:lnTo>
                        <a:pt x="1229" y="6"/>
                      </a:lnTo>
                      <a:lnTo>
                        <a:pt x="1278" y="9"/>
                      </a:lnTo>
                      <a:lnTo>
                        <a:pt x="1327" y="12"/>
                      </a:lnTo>
                      <a:lnTo>
                        <a:pt x="1375" y="17"/>
                      </a:lnTo>
                      <a:lnTo>
                        <a:pt x="1421" y="23"/>
                      </a:lnTo>
                      <a:lnTo>
                        <a:pt x="1467" y="28"/>
                      </a:lnTo>
                      <a:lnTo>
                        <a:pt x="1511" y="35"/>
                      </a:lnTo>
                      <a:lnTo>
                        <a:pt x="1553" y="41"/>
                      </a:lnTo>
                      <a:lnTo>
                        <a:pt x="1595" y="49"/>
                      </a:lnTo>
                      <a:lnTo>
                        <a:pt x="1636" y="56"/>
                      </a:lnTo>
                      <a:lnTo>
                        <a:pt x="1673" y="64"/>
                      </a:lnTo>
                      <a:lnTo>
                        <a:pt x="1711" y="74"/>
                      </a:lnTo>
                      <a:lnTo>
                        <a:pt x="1746" y="83"/>
                      </a:lnTo>
                      <a:lnTo>
                        <a:pt x="1781" y="92"/>
                      </a:lnTo>
                      <a:lnTo>
                        <a:pt x="1812" y="103"/>
                      </a:lnTo>
                      <a:lnTo>
                        <a:pt x="1843" y="114"/>
                      </a:lnTo>
                      <a:lnTo>
                        <a:pt x="1871" y="124"/>
                      </a:lnTo>
                      <a:lnTo>
                        <a:pt x="1898" y="136"/>
                      </a:lnTo>
                      <a:lnTo>
                        <a:pt x="1922" y="148"/>
                      </a:lnTo>
                      <a:lnTo>
                        <a:pt x="1946" y="160"/>
                      </a:lnTo>
                      <a:lnTo>
                        <a:pt x="1966" y="173"/>
                      </a:lnTo>
                      <a:lnTo>
                        <a:pt x="1984" y="185"/>
                      </a:lnTo>
                      <a:lnTo>
                        <a:pt x="2000" y="198"/>
                      </a:lnTo>
                      <a:lnTo>
                        <a:pt x="2014" y="211"/>
                      </a:lnTo>
                      <a:lnTo>
                        <a:pt x="2026" y="226"/>
                      </a:lnTo>
                      <a:lnTo>
                        <a:pt x="2034" y="240"/>
                      </a:lnTo>
                      <a:lnTo>
                        <a:pt x="2041" y="254"/>
                      </a:lnTo>
                      <a:lnTo>
                        <a:pt x="2045" y="268"/>
                      </a:lnTo>
                      <a:lnTo>
                        <a:pt x="2046" y="282"/>
                      </a:lnTo>
                      <a:lnTo>
                        <a:pt x="2045" y="297"/>
                      </a:lnTo>
                      <a:lnTo>
                        <a:pt x="2041" y="312"/>
                      </a:lnTo>
                      <a:lnTo>
                        <a:pt x="2034" y="326"/>
                      </a:lnTo>
                      <a:lnTo>
                        <a:pt x="2026" y="339"/>
                      </a:lnTo>
                      <a:lnTo>
                        <a:pt x="2014" y="353"/>
                      </a:lnTo>
                      <a:lnTo>
                        <a:pt x="2000" y="366"/>
                      </a:lnTo>
                      <a:lnTo>
                        <a:pt x="1984" y="380"/>
                      </a:lnTo>
                      <a:lnTo>
                        <a:pt x="1966" y="392"/>
                      </a:lnTo>
                      <a:lnTo>
                        <a:pt x="1946" y="405"/>
                      </a:lnTo>
                      <a:lnTo>
                        <a:pt x="1922" y="416"/>
                      </a:lnTo>
                      <a:lnTo>
                        <a:pt x="1898" y="428"/>
                      </a:lnTo>
                      <a:lnTo>
                        <a:pt x="1871" y="440"/>
                      </a:lnTo>
                      <a:lnTo>
                        <a:pt x="1843" y="452"/>
                      </a:lnTo>
                      <a:lnTo>
                        <a:pt x="1812" y="462"/>
                      </a:lnTo>
                      <a:lnTo>
                        <a:pt x="1781" y="472"/>
                      </a:lnTo>
                      <a:lnTo>
                        <a:pt x="1746" y="482"/>
                      </a:lnTo>
                      <a:lnTo>
                        <a:pt x="1711" y="492"/>
                      </a:lnTo>
                      <a:lnTo>
                        <a:pt x="1673" y="500"/>
                      </a:lnTo>
                      <a:lnTo>
                        <a:pt x="1636" y="508"/>
                      </a:lnTo>
                      <a:lnTo>
                        <a:pt x="1595" y="517"/>
                      </a:lnTo>
                      <a:lnTo>
                        <a:pt x="1553" y="524"/>
                      </a:lnTo>
                      <a:lnTo>
                        <a:pt x="1511" y="531"/>
                      </a:lnTo>
                      <a:lnTo>
                        <a:pt x="1467" y="537"/>
                      </a:lnTo>
                      <a:lnTo>
                        <a:pt x="1421" y="543"/>
                      </a:lnTo>
                      <a:lnTo>
                        <a:pt x="1375" y="547"/>
                      </a:lnTo>
                      <a:lnTo>
                        <a:pt x="1327" y="552"/>
                      </a:lnTo>
                      <a:lnTo>
                        <a:pt x="1278" y="556"/>
                      </a:lnTo>
                      <a:lnTo>
                        <a:pt x="1229" y="559"/>
                      </a:lnTo>
                      <a:lnTo>
                        <a:pt x="1178" y="561"/>
                      </a:lnTo>
                      <a:lnTo>
                        <a:pt x="1128" y="563"/>
                      </a:lnTo>
                      <a:lnTo>
                        <a:pt x="1076" y="564"/>
                      </a:lnTo>
                      <a:lnTo>
                        <a:pt x="1023" y="565"/>
                      </a:lnTo>
                      <a:lnTo>
                        <a:pt x="971" y="564"/>
                      </a:lnTo>
                      <a:lnTo>
                        <a:pt x="919" y="563"/>
                      </a:lnTo>
                      <a:lnTo>
                        <a:pt x="867" y="561"/>
                      </a:lnTo>
                      <a:lnTo>
                        <a:pt x="816" y="559"/>
                      </a:lnTo>
                      <a:lnTo>
                        <a:pt x="767" y="556"/>
                      </a:lnTo>
                      <a:lnTo>
                        <a:pt x="719" y="552"/>
                      </a:lnTo>
                      <a:lnTo>
                        <a:pt x="671" y="547"/>
                      </a:lnTo>
                      <a:lnTo>
                        <a:pt x="624" y="543"/>
                      </a:lnTo>
                      <a:lnTo>
                        <a:pt x="580" y="537"/>
                      </a:lnTo>
                      <a:lnTo>
                        <a:pt x="536" y="531"/>
                      </a:lnTo>
                      <a:lnTo>
                        <a:pt x="492" y="524"/>
                      </a:lnTo>
                      <a:lnTo>
                        <a:pt x="451" y="517"/>
                      </a:lnTo>
                      <a:lnTo>
                        <a:pt x="411" y="508"/>
                      </a:lnTo>
                      <a:lnTo>
                        <a:pt x="372" y="500"/>
                      </a:lnTo>
                      <a:lnTo>
                        <a:pt x="336" y="492"/>
                      </a:lnTo>
                      <a:lnTo>
                        <a:pt x="300" y="482"/>
                      </a:lnTo>
                      <a:lnTo>
                        <a:pt x="266" y="472"/>
                      </a:lnTo>
                      <a:lnTo>
                        <a:pt x="234" y="462"/>
                      </a:lnTo>
                      <a:lnTo>
                        <a:pt x="204" y="452"/>
                      </a:lnTo>
                      <a:lnTo>
                        <a:pt x="175" y="440"/>
                      </a:lnTo>
                      <a:lnTo>
                        <a:pt x="148" y="428"/>
                      </a:lnTo>
                      <a:lnTo>
                        <a:pt x="123" y="416"/>
                      </a:lnTo>
                      <a:lnTo>
                        <a:pt x="101" y="405"/>
                      </a:lnTo>
                      <a:lnTo>
                        <a:pt x="81" y="392"/>
                      </a:lnTo>
                      <a:lnTo>
                        <a:pt x="62" y="380"/>
                      </a:lnTo>
                      <a:lnTo>
                        <a:pt x="46" y="366"/>
                      </a:lnTo>
                      <a:lnTo>
                        <a:pt x="33" y="353"/>
                      </a:lnTo>
                      <a:lnTo>
                        <a:pt x="21" y="339"/>
                      </a:lnTo>
                      <a:lnTo>
                        <a:pt x="12" y="326"/>
                      </a:lnTo>
                      <a:lnTo>
                        <a:pt x="6" y="312"/>
                      </a:lnTo>
                      <a:lnTo>
                        <a:pt x="2" y="297"/>
                      </a:lnTo>
                      <a:lnTo>
                        <a:pt x="0" y="282"/>
                      </a:lnTo>
                      <a:lnTo>
                        <a:pt x="2" y="268"/>
                      </a:lnTo>
                      <a:lnTo>
                        <a:pt x="6" y="254"/>
                      </a:lnTo>
                      <a:lnTo>
                        <a:pt x="12" y="240"/>
                      </a:lnTo>
                      <a:lnTo>
                        <a:pt x="21" y="226"/>
                      </a:lnTo>
                      <a:lnTo>
                        <a:pt x="33" y="211"/>
                      </a:lnTo>
                      <a:lnTo>
                        <a:pt x="46" y="198"/>
                      </a:lnTo>
                      <a:lnTo>
                        <a:pt x="62" y="185"/>
                      </a:lnTo>
                      <a:lnTo>
                        <a:pt x="81" y="173"/>
                      </a:lnTo>
                      <a:lnTo>
                        <a:pt x="101" y="160"/>
                      </a:lnTo>
                      <a:lnTo>
                        <a:pt x="123" y="148"/>
                      </a:lnTo>
                      <a:lnTo>
                        <a:pt x="148" y="136"/>
                      </a:lnTo>
                      <a:lnTo>
                        <a:pt x="175" y="124"/>
                      </a:lnTo>
                      <a:lnTo>
                        <a:pt x="204" y="114"/>
                      </a:lnTo>
                      <a:lnTo>
                        <a:pt x="234" y="103"/>
                      </a:lnTo>
                      <a:lnTo>
                        <a:pt x="266" y="92"/>
                      </a:lnTo>
                      <a:lnTo>
                        <a:pt x="300" y="83"/>
                      </a:lnTo>
                      <a:lnTo>
                        <a:pt x="336" y="74"/>
                      </a:lnTo>
                      <a:lnTo>
                        <a:pt x="372" y="64"/>
                      </a:lnTo>
                      <a:lnTo>
                        <a:pt x="411" y="56"/>
                      </a:lnTo>
                      <a:lnTo>
                        <a:pt x="451" y="49"/>
                      </a:lnTo>
                      <a:lnTo>
                        <a:pt x="492" y="41"/>
                      </a:lnTo>
                      <a:lnTo>
                        <a:pt x="536" y="35"/>
                      </a:lnTo>
                      <a:lnTo>
                        <a:pt x="580" y="28"/>
                      </a:lnTo>
                      <a:lnTo>
                        <a:pt x="624" y="23"/>
                      </a:lnTo>
                      <a:lnTo>
                        <a:pt x="671" y="17"/>
                      </a:lnTo>
                      <a:lnTo>
                        <a:pt x="719" y="12"/>
                      </a:lnTo>
                      <a:lnTo>
                        <a:pt x="767" y="9"/>
                      </a:lnTo>
                      <a:lnTo>
                        <a:pt x="816" y="6"/>
                      </a:lnTo>
                      <a:lnTo>
                        <a:pt x="867" y="3"/>
                      </a:lnTo>
                      <a:lnTo>
                        <a:pt x="919" y="2"/>
                      </a:lnTo>
                      <a:lnTo>
                        <a:pt x="971" y="0"/>
                      </a:lnTo>
                      <a:lnTo>
                        <a:pt x="1023" y="0"/>
                      </a:lnTo>
                      <a:close/>
                    </a:path>
                  </a:pathLst>
                </a:custGeom>
                <a:solidFill>
                  <a:srgbClr val="60606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7" name="Google Shape;1771;p68">
                  <a:extLst>
                    <a:ext uri="{FF2B5EF4-FFF2-40B4-BE49-F238E27FC236}">
                      <a16:creationId xmlns:a16="http://schemas.microsoft.com/office/drawing/2014/main" id="{90B231BD-7C9A-A403-06C2-91E05A57C244}"/>
                    </a:ext>
                  </a:extLst>
                </p:cNvPr>
                <p:cNvSpPr/>
                <p:nvPr/>
              </p:nvSpPr>
              <p:spPr>
                <a:xfrm>
                  <a:off x="5967413" y="-3190875"/>
                  <a:ext cx="1133475" cy="481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" h="908" extrusionOk="0">
                      <a:moveTo>
                        <a:pt x="2141" y="594"/>
                      </a:moveTo>
                      <a:lnTo>
                        <a:pt x="2139" y="609"/>
                      </a:lnTo>
                      <a:lnTo>
                        <a:pt x="2133" y="626"/>
                      </a:lnTo>
                      <a:lnTo>
                        <a:pt x="2126" y="642"/>
                      </a:lnTo>
                      <a:lnTo>
                        <a:pt x="2115" y="657"/>
                      </a:lnTo>
                      <a:lnTo>
                        <a:pt x="2102" y="673"/>
                      </a:lnTo>
                      <a:lnTo>
                        <a:pt x="2087" y="687"/>
                      </a:lnTo>
                      <a:lnTo>
                        <a:pt x="2070" y="702"/>
                      </a:lnTo>
                      <a:lnTo>
                        <a:pt x="2050" y="716"/>
                      </a:lnTo>
                      <a:lnTo>
                        <a:pt x="2028" y="730"/>
                      </a:lnTo>
                      <a:lnTo>
                        <a:pt x="2004" y="743"/>
                      </a:lnTo>
                      <a:lnTo>
                        <a:pt x="1978" y="758"/>
                      </a:lnTo>
                      <a:lnTo>
                        <a:pt x="1950" y="769"/>
                      </a:lnTo>
                      <a:lnTo>
                        <a:pt x="1921" y="782"/>
                      </a:lnTo>
                      <a:lnTo>
                        <a:pt x="1889" y="794"/>
                      </a:lnTo>
                      <a:lnTo>
                        <a:pt x="1855" y="806"/>
                      </a:lnTo>
                      <a:lnTo>
                        <a:pt x="1819" y="816"/>
                      </a:lnTo>
                      <a:lnTo>
                        <a:pt x="1783" y="827"/>
                      </a:lnTo>
                      <a:lnTo>
                        <a:pt x="1744" y="837"/>
                      </a:lnTo>
                      <a:lnTo>
                        <a:pt x="1704" y="846"/>
                      </a:lnTo>
                      <a:lnTo>
                        <a:pt x="1663" y="855"/>
                      </a:lnTo>
                      <a:lnTo>
                        <a:pt x="1619" y="864"/>
                      </a:lnTo>
                      <a:lnTo>
                        <a:pt x="1574" y="871"/>
                      </a:lnTo>
                      <a:lnTo>
                        <a:pt x="1529" y="878"/>
                      </a:lnTo>
                      <a:lnTo>
                        <a:pt x="1482" y="884"/>
                      </a:lnTo>
                      <a:lnTo>
                        <a:pt x="1434" y="890"/>
                      </a:lnTo>
                      <a:lnTo>
                        <a:pt x="1384" y="894"/>
                      </a:lnTo>
                      <a:lnTo>
                        <a:pt x="1335" y="899"/>
                      </a:lnTo>
                      <a:lnTo>
                        <a:pt x="1283" y="903"/>
                      </a:lnTo>
                      <a:lnTo>
                        <a:pt x="1231" y="905"/>
                      </a:lnTo>
                      <a:lnTo>
                        <a:pt x="1178" y="907"/>
                      </a:lnTo>
                      <a:lnTo>
                        <a:pt x="1124" y="908"/>
                      </a:lnTo>
                      <a:lnTo>
                        <a:pt x="1070" y="908"/>
                      </a:lnTo>
                      <a:lnTo>
                        <a:pt x="1015" y="908"/>
                      </a:lnTo>
                      <a:lnTo>
                        <a:pt x="962" y="907"/>
                      </a:lnTo>
                      <a:lnTo>
                        <a:pt x="909" y="905"/>
                      </a:lnTo>
                      <a:lnTo>
                        <a:pt x="858" y="903"/>
                      </a:lnTo>
                      <a:lnTo>
                        <a:pt x="806" y="899"/>
                      </a:lnTo>
                      <a:lnTo>
                        <a:pt x="755" y="894"/>
                      </a:lnTo>
                      <a:lnTo>
                        <a:pt x="707" y="890"/>
                      </a:lnTo>
                      <a:lnTo>
                        <a:pt x="658" y="884"/>
                      </a:lnTo>
                      <a:lnTo>
                        <a:pt x="611" y="878"/>
                      </a:lnTo>
                      <a:lnTo>
                        <a:pt x="565" y="871"/>
                      </a:lnTo>
                      <a:lnTo>
                        <a:pt x="522" y="864"/>
                      </a:lnTo>
                      <a:lnTo>
                        <a:pt x="478" y="855"/>
                      </a:lnTo>
                      <a:lnTo>
                        <a:pt x="437" y="846"/>
                      </a:lnTo>
                      <a:lnTo>
                        <a:pt x="397" y="837"/>
                      </a:lnTo>
                      <a:lnTo>
                        <a:pt x="358" y="827"/>
                      </a:lnTo>
                      <a:lnTo>
                        <a:pt x="320" y="816"/>
                      </a:lnTo>
                      <a:lnTo>
                        <a:pt x="285" y="806"/>
                      </a:lnTo>
                      <a:lnTo>
                        <a:pt x="252" y="794"/>
                      </a:lnTo>
                      <a:lnTo>
                        <a:pt x="220" y="782"/>
                      </a:lnTo>
                      <a:lnTo>
                        <a:pt x="189" y="769"/>
                      </a:lnTo>
                      <a:lnTo>
                        <a:pt x="162" y="758"/>
                      </a:lnTo>
                      <a:lnTo>
                        <a:pt x="135" y="743"/>
                      </a:lnTo>
                      <a:lnTo>
                        <a:pt x="112" y="730"/>
                      </a:lnTo>
                      <a:lnTo>
                        <a:pt x="90" y="716"/>
                      </a:lnTo>
                      <a:lnTo>
                        <a:pt x="70" y="702"/>
                      </a:lnTo>
                      <a:lnTo>
                        <a:pt x="53" y="687"/>
                      </a:lnTo>
                      <a:lnTo>
                        <a:pt x="37" y="673"/>
                      </a:lnTo>
                      <a:lnTo>
                        <a:pt x="26" y="657"/>
                      </a:lnTo>
                      <a:lnTo>
                        <a:pt x="15" y="642"/>
                      </a:lnTo>
                      <a:lnTo>
                        <a:pt x="7" y="626"/>
                      </a:lnTo>
                      <a:lnTo>
                        <a:pt x="2" y="609"/>
                      </a:lnTo>
                      <a:lnTo>
                        <a:pt x="0" y="594"/>
                      </a:lnTo>
                      <a:lnTo>
                        <a:pt x="0" y="594"/>
                      </a:lnTo>
                      <a:lnTo>
                        <a:pt x="0" y="0"/>
                      </a:lnTo>
                      <a:lnTo>
                        <a:pt x="502" y="241"/>
                      </a:lnTo>
                      <a:lnTo>
                        <a:pt x="1587" y="257"/>
                      </a:lnTo>
                      <a:lnTo>
                        <a:pt x="2141" y="0"/>
                      </a:lnTo>
                      <a:lnTo>
                        <a:pt x="2141" y="594"/>
                      </a:lnTo>
                      <a:lnTo>
                        <a:pt x="2141" y="594"/>
                      </a:lnTo>
                      <a:close/>
                    </a:path>
                  </a:pathLst>
                </a:custGeom>
                <a:solidFill>
                  <a:srgbClr val="D2D3D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8" name="Google Shape;1772;p68">
                  <a:extLst>
                    <a:ext uri="{FF2B5EF4-FFF2-40B4-BE49-F238E27FC236}">
                      <a16:creationId xmlns:a16="http://schemas.microsoft.com/office/drawing/2014/main" id="{72FDF39C-CEFE-3A1E-A96F-A04DF6F97693}"/>
                    </a:ext>
                  </a:extLst>
                </p:cNvPr>
                <p:cNvSpPr/>
                <p:nvPr/>
              </p:nvSpPr>
              <p:spPr>
                <a:xfrm>
                  <a:off x="5967413" y="-3362325"/>
                  <a:ext cx="1133475" cy="341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" h="644" extrusionOk="0">
                      <a:moveTo>
                        <a:pt x="1070" y="0"/>
                      </a:moveTo>
                      <a:lnTo>
                        <a:pt x="1125" y="0"/>
                      </a:lnTo>
                      <a:lnTo>
                        <a:pt x="1179" y="1"/>
                      </a:lnTo>
                      <a:lnTo>
                        <a:pt x="1234" y="3"/>
                      </a:lnTo>
                      <a:lnTo>
                        <a:pt x="1285" y="5"/>
                      </a:lnTo>
                      <a:lnTo>
                        <a:pt x="1337" y="9"/>
                      </a:lnTo>
                      <a:lnTo>
                        <a:pt x="1389" y="14"/>
                      </a:lnTo>
                      <a:lnTo>
                        <a:pt x="1439" y="18"/>
                      </a:lnTo>
                      <a:lnTo>
                        <a:pt x="1487" y="24"/>
                      </a:lnTo>
                      <a:lnTo>
                        <a:pt x="1534" y="31"/>
                      </a:lnTo>
                      <a:lnTo>
                        <a:pt x="1580" y="38"/>
                      </a:lnTo>
                      <a:lnTo>
                        <a:pt x="1625" y="46"/>
                      </a:lnTo>
                      <a:lnTo>
                        <a:pt x="1668" y="55"/>
                      </a:lnTo>
                      <a:lnTo>
                        <a:pt x="1711" y="63"/>
                      </a:lnTo>
                      <a:lnTo>
                        <a:pt x="1751" y="73"/>
                      </a:lnTo>
                      <a:lnTo>
                        <a:pt x="1790" y="83"/>
                      </a:lnTo>
                      <a:lnTo>
                        <a:pt x="1828" y="94"/>
                      </a:lnTo>
                      <a:lnTo>
                        <a:pt x="1863" y="104"/>
                      </a:lnTo>
                      <a:lnTo>
                        <a:pt x="1896" y="116"/>
                      </a:lnTo>
                      <a:lnTo>
                        <a:pt x="1928" y="129"/>
                      </a:lnTo>
                      <a:lnTo>
                        <a:pt x="1958" y="141"/>
                      </a:lnTo>
                      <a:lnTo>
                        <a:pt x="1985" y="155"/>
                      </a:lnTo>
                      <a:lnTo>
                        <a:pt x="2011" y="168"/>
                      </a:lnTo>
                      <a:lnTo>
                        <a:pt x="2035" y="182"/>
                      </a:lnTo>
                      <a:lnTo>
                        <a:pt x="2057" y="196"/>
                      </a:lnTo>
                      <a:lnTo>
                        <a:pt x="2076" y="211"/>
                      </a:lnTo>
                      <a:lnTo>
                        <a:pt x="2093" y="226"/>
                      </a:lnTo>
                      <a:lnTo>
                        <a:pt x="2107" y="241"/>
                      </a:lnTo>
                      <a:lnTo>
                        <a:pt x="2120" y="257"/>
                      </a:lnTo>
                      <a:lnTo>
                        <a:pt x="2129" y="273"/>
                      </a:lnTo>
                      <a:lnTo>
                        <a:pt x="2135" y="288"/>
                      </a:lnTo>
                      <a:lnTo>
                        <a:pt x="2140" y="305"/>
                      </a:lnTo>
                      <a:lnTo>
                        <a:pt x="2141" y="321"/>
                      </a:lnTo>
                      <a:lnTo>
                        <a:pt x="2140" y="338"/>
                      </a:lnTo>
                      <a:lnTo>
                        <a:pt x="2135" y="354"/>
                      </a:lnTo>
                      <a:lnTo>
                        <a:pt x="2129" y="371"/>
                      </a:lnTo>
                      <a:lnTo>
                        <a:pt x="2120" y="386"/>
                      </a:lnTo>
                      <a:lnTo>
                        <a:pt x="2107" y="403"/>
                      </a:lnTo>
                      <a:lnTo>
                        <a:pt x="2093" y="418"/>
                      </a:lnTo>
                      <a:lnTo>
                        <a:pt x="2076" y="432"/>
                      </a:lnTo>
                      <a:lnTo>
                        <a:pt x="2057" y="447"/>
                      </a:lnTo>
                      <a:lnTo>
                        <a:pt x="2035" y="462"/>
                      </a:lnTo>
                      <a:lnTo>
                        <a:pt x="2011" y="476"/>
                      </a:lnTo>
                      <a:lnTo>
                        <a:pt x="1985" y="489"/>
                      </a:lnTo>
                      <a:lnTo>
                        <a:pt x="1958" y="502"/>
                      </a:lnTo>
                      <a:lnTo>
                        <a:pt x="1928" y="515"/>
                      </a:lnTo>
                      <a:lnTo>
                        <a:pt x="1896" y="526"/>
                      </a:lnTo>
                      <a:lnTo>
                        <a:pt x="1863" y="538"/>
                      </a:lnTo>
                      <a:lnTo>
                        <a:pt x="1828" y="550"/>
                      </a:lnTo>
                      <a:lnTo>
                        <a:pt x="1790" y="561"/>
                      </a:lnTo>
                      <a:lnTo>
                        <a:pt x="1751" y="570"/>
                      </a:lnTo>
                      <a:lnTo>
                        <a:pt x="1711" y="579"/>
                      </a:lnTo>
                      <a:lnTo>
                        <a:pt x="1668" y="589"/>
                      </a:lnTo>
                      <a:lnTo>
                        <a:pt x="1625" y="597"/>
                      </a:lnTo>
                      <a:lnTo>
                        <a:pt x="1580" y="605"/>
                      </a:lnTo>
                      <a:lnTo>
                        <a:pt x="1534" y="612"/>
                      </a:lnTo>
                      <a:lnTo>
                        <a:pt x="1487" y="618"/>
                      </a:lnTo>
                      <a:lnTo>
                        <a:pt x="1439" y="624"/>
                      </a:lnTo>
                      <a:lnTo>
                        <a:pt x="1389" y="630"/>
                      </a:lnTo>
                      <a:lnTo>
                        <a:pt x="1337" y="634"/>
                      </a:lnTo>
                      <a:lnTo>
                        <a:pt x="1285" y="637"/>
                      </a:lnTo>
                      <a:lnTo>
                        <a:pt x="1234" y="641"/>
                      </a:lnTo>
                      <a:lnTo>
                        <a:pt x="1179" y="642"/>
                      </a:lnTo>
                      <a:lnTo>
                        <a:pt x="1125" y="643"/>
                      </a:lnTo>
                      <a:lnTo>
                        <a:pt x="1070" y="644"/>
                      </a:lnTo>
                      <a:lnTo>
                        <a:pt x="1015" y="643"/>
                      </a:lnTo>
                      <a:lnTo>
                        <a:pt x="960" y="642"/>
                      </a:lnTo>
                      <a:lnTo>
                        <a:pt x="907" y="641"/>
                      </a:lnTo>
                      <a:lnTo>
                        <a:pt x="854" y="637"/>
                      </a:lnTo>
                      <a:lnTo>
                        <a:pt x="802" y="634"/>
                      </a:lnTo>
                      <a:lnTo>
                        <a:pt x="751" y="630"/>
                      </a:lnTo>
                      <a:lnTo>
                        <a:pt x="702" y="624"/>
                      </a:lnTo>
                      <a:lnTo>
                        <a:pt x="654" y="618"/>
                      </a:lnTo>
                      <a:lnTo>
                        <a:pt x="605" y="612"/>
                      </a:lnTo>
                      <a:lnTo>
                        <a:pt x="559" y="605"/>
                      </a:lnTo>
                      <a:lnTo>
                        <a:pt x="515" y="597"/>
                      </a:lnTo>
                      <a:lnTo>
                        <a:pt x="471" y="589"/>
                      </a:lnTo>
                      <a:lnTo>
                        <a:pt x="430" y="579"/>
                      </a:lnTo>
                      <a:lnTo>
                        <a:pt x="389" y="570"/>
                      </a:lnTo>
                      <a:lnTo>
                        <a:pt x="350" y="561"/>
                      </a:lnTo>
                      <a:lnTo>
                        <a:pt x="313" y="550"/>
                      </a:lnTo>
                      <a:lnTo>
                        <a:pt x="278" y="538"/>
                      </a:lnTo>
                      <a:lnTo>
                        <a:pt x="244" y="526"/>
                      </a:lnTo>
                      <a:lnTo>
                        <a:pt x="212" y="515"/>
                      </a:lnTo>
                      <a:lnTo>
                        <a:pt x="182" y="502"/>
                      </a:lnTo>
                      <a:lnTo>
                        <a:pt x="154" y="489"/>
                      </a:lnTo>
                      <a:lnTo>
                        <a:pt x="128" y="476"/>
                      </a:lnTo>
                      <a:lnTo>
                        <a:pt x="104" y="462"/>
                      </a:lnTo>
                      <a:lnTo>
                        <a:pt x="83" y="447"/>
                      </a:lnTo>
                      <a:lnTo>
                        <a:pt x="64" y="432"/>
                      </a:lnTo>
                      <a:lnTo>
                        <a:pt x="47" y="418"/>
                      </a:lnTo>
                      <a:lnTo>
                        <a:pt x="33" y="403"/>
                      </a:lnTo>
                      <a:lnTo>
                        <a:pt x="21" y="386"/>
                      </a:lnTo>
                      <a:lnTo>
                        <a:pt x="11" y="371"/>
                      </a:lnTo>
                      <a:lnTo>
                        <a:pt x="4" y="354"/>
                      </a:lnTo>
                      <a:lnTo>
                        <a:pt x="1" y="338"/>
                      </a:lnTo>
                      <a:lnTo>
                        <a:pt x="0" y="321"/>
                      </a:lnTo>
                      <a:lnTo>
                        <a:pt x="1" y="305"/>
                      </a:lnTo>
                      <a:lnTo>
                        <a:pt x="4" y="288"/>
                      </a:lnTo>
                      <a:lnTo>
                        <a:pt x="11" y="273"/>
                      </a:lnTo>
                      <a:lnTo>
                        <a:pt x="21" y="257"/>
                      </a:lnTo>
                      <a:lnTo>
                        <a:pt x="33" y="241"/>
                      </a:lnTo>
                      <a:lnTo>
                        <a:pt x="47" y="226"/>
                      </a:lnTo>
                      <a:lnTo>
                        <a:pt x="64" y="211"/>
                      </a:lnTo>
                      <a:lnTo>
                        <a:pt x="83" y="196"/>
                      </a:lnTo>
                      <a:lnTo>
                        <a:pt x="104" y="182"/>
                      </a:lnTo>
                      <a:lnTo>
                        <a:pt x="128" y="168"/>
                      </a:lnTo>
                      <a:lnTo>
                        <a:pt x="154" y="155"/>
                      </a:lnTo>
                      <a:lnTo>
                        <a:pt x="182" y="141"/>
                      </a:lnTo>
                      <a:lnTo>
                        <a:pt x="212" y="129"/>
                      </a:lnTo>
                      <a:lnTo>
                        <a:pt x="244" y="116"/>
                      </a:lnTo>
                      <a:lnTo>
                        <a:pt x="278" y="104"/>
                      </a:lnTo>
                      <a:lnTo>
                        <a:pt x="313" y="94"/>
                      </a:lnTo>
                      <a:lnTo>
                        <a:pt x="350" y="83"/>
                      </a:lnTo>
                      <a:lnTo>
                        <a:pt x="389" y="73"/>
                      </a:lnTo>
                      <a:lnTo>
                        <a:pt x="430" y="63"/>
                      </a:lnTo>
                      <a:lnTo>
                        <a:pt x="471" y="55"/>
                      </a:lnTo>
                      <a:lnTo>
                        <a:pt x="515" y="46"/>
                      </a:lnTo>
                      <a:lnTo>
                        <a:pt x="559" y="38"/>
                      </a:lnTo>
                      <a:lnTo>
                        <a:pt x="605" y="31"/>
                      </a:lnTo>
                      <a:lnTo>
                        <a:pt x="654" y="24"/>
                      </a:lnTo>
                      <a:lnTo>
                        <a:pt x="702" y="18"/>
                      </a:lnTo>
                      <a:lnTo>
                        <a:pt x="751" y="14"/>
                      </a:lnTo>
                      <a:lnTo>
                        <a:pt x="802" y="9"/>
                      </a:lnTo>
                      <a:lnTo>
                        <a:pt x="854" y="5"/>
                      </a:lnTo>
                      <a:lnTo>
                        <a:pt x="907" y="3"/>
                      </a:lnTo>
                      <a:lnTo>
                        <a:pt x="960" y="1"/>
                      </a:lnTo>
                      <a:lnTo>
                        <a:pt x="1015" y="0"/>
                      </a:lnTo>
                      <a:lnTo>
                        <a:pt x="1070" y="0"/>
                      </a:lnTo>
                      <a:close/>
                    </a:path>
                  </a:pathLst>
                </a:custGeom>
                <a:solidFill>
                  <a:srgbClr val="A9ABA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9" name="Google Shape;1773;p68">
                  <a:extLst>
                    <a:ext uri="{FF2B5EF4-FFF2-40B4-BE49-F238E27FC236}">
                      <a16:creationId xmlns:a16="http://schemas.microsoft.com/office/drawing/2014/main" id="{274219A7-EDFC-4D21-E135-925191F23E4A}"/>
                    </a:ext>
                  </a:extLst>
                </p:cNvPr>
                <p:cNvSpPr/>
                <p:nvPr/>
              </p:nvSpPr>
              <p:spPr>
                <a:xfrm>
                  <a:off x="5999163" y="-3362325"/>
                  <a:ext cx="1076325" cy="271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3" h="512" extrusionOk="0">
                      <a:moveTo>
                        <a:pt x="1016" y="0"/>
                      </a:moveTo>
                      <a:lnTo>
                        <a:pt x="1069" y="0"/>
                      </a:lnTo>
                      <a:lnTo>
                        <a:pt x="1120" y="1"/>
                      </a:lnTo>
                      <a:lnTo>
                        <a:pt x="1171" y="2"/>
                      </a:lnTo>
                      <a:lnTo>
                        <a:pt x="1221" y="4"/>
                      </a:lnTo>
                      <a:lnTo>
                        <a:pt x="1270" y="8"/>
                      </a:lnTo>
                      <a:lnTo>
                        <a:pt x="1318" y="11"/>
                      </a:lnTo>
                      <a:lnTo>
                        <a:pt x="1366" y="15"/>
                      </a:lnTo>
                      <a:lnTo>
                        <a:pt x="1412" y="20"/>
                      </a:lnTo>
                      <a:lnTo>
                        <a:pt x="1456" y="24"/>
                      </a:lnTo>
                      <a:lnTo>
                        <a:pt x="1501" y="30"/>
                      </a:lnTo>
                      <a:lnTo>
                        <a:pt x="1544" y="36"/>
                      </a:lnTo>
                      <a:lnTo>
                        <a:pt x="1585" y="43"/>
                      </a:lnTo>
                      <a:lnTo>
                        <a:pt x="1625" y="50"/>
                      </a:lnTo>
                      <a:lnTo>
                        <a:pt x="1663" y="59"/>
                      </a:lnTo>
                      <a:lnTo>
                        <a:pt x="1700" y="66"/>
                      </a:lnTo>
                      <a:lnTo>
                        <a:pt x="1736" y="75"/>
                      </a:lnTo>
                      <a:lnTo>
                        <a:pt x="1769" y="83"/>
                      </a:lnTo>
                      <a:lnTo>
                        <a:pt x="1801" y="93"/>
                      </a:lnTo>
                      <a:lnTo>
                        <a:pt x="1831" y="102"/>
                      </a:lnTo>
                      <a:lnTo>
                        <a:pt x="1859" y="113"/>
                      </a:lnTo>
                      <a:lnTo>
                        <a:pt x="1885" y="123"/>
                      </a:lnTo>
                      <a:lnTo>
                        <a:pt x="1910" y="134"/>
                      </a:lnTo>
                      <a:lnTo>
                        <a:pt x="1933" y="145"/>
                      </a:lnTo>
                      <a:lnTo>
                        <a:pt x="1953" y="156"/>
                      </a:lnTo>
                      <a:lnTo>
                        <a:pt x="1971" y="168"/>
                      </a:lnTo>
                      <a:lnTo>
                        <a:pt x="1987" y="180"/>
                      </a:lnTo>
                      <a:lnTo>
                        <a:pt x="2001" y="192"/>
                      </a:lnTo>
                      <a:lnTo>
                        <a:pt x="2013" y="203"/>
                      </a:lnTo>
                      <a:lnTo>
                        <a:pt x="2021" y="216"/>
                      </a:lnTo>
                      <a:lnTo>
                        <a:pt x="2028" y="229"/>
                      </a:lnTo>
                      <a:lnTo>
                        <a:pt x="2032" y="242"/>
                      </a:lnTo>
                      <a:lnTo>
                        <a:pt x="2033" y="255"/>
                      </a:lnTo>
                      <a:lnTo>
                        <a:pt x="2032" y="268"/>
                      </a:lnTo>
                      <a:lnTo>
                        <a:pt x="2028" y="282"/>
                      </a:lnTo>
                      <a:lnTo>
                        <a:pt x="2021" y="294"/>
                      </a:lnTo>
                      <a:lnTo>
                        <a:pt x="2013" y="307"/>
                      </a:lnTo>
                      <a:lnTo>
                        <a:pt x="2001" y="320"/>
                      </a:lnTo>
                      <a:lnTo>
                        <a:pt x="1987" y="332"/>
                      </a:lnTo>
                      <a:lnTo>
                        <a:pt x="1971" y="344"/>
                      </a:lnTo>
                      <a:lnTo>
                        <a:pt x="1953" y="356"/>
                      </a:lnTo>
                      <a:lnTo>
                        <a:pt x="1933" y="367"/>
                      </a:lnTo>
                      <a:lnTo>
                        <a:pt x="1910" y="378"/>
                      </a:lnTo>
                      <a:lnTo>
                        <a:pt x="1885" y="389"/>
                      </a:lnTo>
                      <a:lnTo>
                        <a:pt x="1859" y="399"/>
                      </a:lnTo>
                      <a:lnTo>
                        <a:pt x="1831" y="409"/>
                      </a:lnTo>
                      <a:lnTo>
                        <a:pt x="1801" y="419"/>
                      </a:lnTo>
                      <a:lnTo>
                        <a:pt x="1769" y="427"/>
                      </a:lnTo>
                      <a:lnTo>
                        <a:pt x="1736" y="437"/>
                      </a:lnTo>
                      <a:lnTo>
                        <a:pt x="1700" y="445"/>
                      </a:lnTo>
                      <a:lnTo>
                        <a:pt x="1663" y="453"/>
                      </a:lnTo>
                      <a:lnTo>
                        <a:pt x="1625" y="462"/>
                      </a:lnTo>
                      <a:lnTo>
                        <a:pt x="1585" y="469"/>
                      </a:lnTo>
                      <a:lnTo>
                        <a:pt x="1544" y="475"/>
                      </a:lnTo>
                      <a:lnTo>
                        <a:pt x="1501" y="480"/>
                      </a:lnTo>
                      <a:lnTo>
                        <a:pt x="1456" y="486"/>
                      </a:lnTo>
                      <a:lnTo>
                        <a:pt x="1412" y="492"/>
                      </a:lnTo>
                      <a:lnTo>
                        <a:pt x="1366" y="497"/>
                      </a:lnTo>
                      <a:lnTo>
                        <a:pt x="1318" y="500"/>
                      </a:lnTo>
                      <a:lnTo>
                        <a:pt x="1270" y="504"/>
                      </a:lnTo>
                      <a:lnTo>
                        <a:pt x="1221" y="506"/>
                      </a:lnTo>
                      <a:lnTo>
                        <a:pt x="1171" y="509"/>
                      </a:lnTo>
                      <a:lnTo>
                        <a:pt x="1120" y="511"/>
                      </a:lnTo>
                      <a:lnTo>
                        <a:pt x="1069" y="511"/>
                      </a:lnTo>
                      <a:lnTo>
                        <a:pt x="1016" y="512"/>
                      </a:lnTo>
                      <a:lnTo>
                        <a:pt x="964" y="511"/>
                      </a:lnTo>
                      <a:lnTo>
                        <a:pt x="912" y="511"/>
                      </a:lnTo>
                      <a:lnTo>
                        <a:pt x="861" y="509"/>
                      </a:lnTo>
                      <a:lnTo>
                        <a:pt x="812" y="506"/>
                      </a:lnTo>
                      <a:lnTo>
                        <a:pt x="762" y="504"/>
                      </a:lnTo>
                      <a:lnTo>
                        <a:pt x="714" y="500"/>
                      </a:lnTo>
                      <a:lnTo>
                        <a:pt x="667" y="497"/>
                      </a:lnTo>
                      <a:lnTo>
                        <a:pt x="621" y="492"/>
                      </a:lnTo>
                      <a:lnTo>
                        <a:pt x="575" y="486"/>
                      </a:lnTo>
                      <a:lnTo>
                        <a:pt x="531" y="480"/>
                      </a:lnTo>
                      <a:lnTo>
                        <a:pt x="489" y="475"/>
                      </a:lnTo>
                      <a:lnTo>
                        <a:pt x="448" y="469"/>
                      </a:lnTo>
                      <a:lnTo>
                        <a:pt x="407" y="462"/>
                      </a:lnTo>
                      <a:lnTo>
                        <a:pt x="370" y="453"/>
                      </a:lnTo>
                      <a:lnTo>
                        <a:pt x="332" y="445"/>
                      </a:lnTo>
                      <a:lnTo>
                        <a:pt x="297" y="437"/>
                      </a:lnTo>
                      <a:lnTo>
                        <a:pt x="264" y="427"/>
                      </a:lnTo>
                      <a:lnTo>
                        <a:pt x="232" y="419"/>
                      </a:lnTo>
                      <a:lnTo>
                        <a:pt x="201" y="409"/>
                      </a:lnTo>
                      <a:lnTo>
                        <a:pt x="173" y="399"/>
                      </a:lnTo>
                      <a:lnTo>
                        <a:pt x="146" y="389"/>
                      </a:lnTo>
                      <a:lnTo>
                        <a:pt x="122" y="378"/>
                      </a:lnTo>
                      <a:lnTo>
                        <a:pt x="100" y="367"/>
                      </a:lnTo>
                      <a:lnTo>
                        <a:pt x="79" y="356"/>
                      </a:lnTo>
                      <a:lnTo>
                        <a:pt x="61" y="344"/>
                      </a:lnTo>
                      <a:lnTo>
                        <a:pt x="44" y="332"/>
                      </a:lnTo>
                      <a:lnTo>
                        <a:pt x="32" y="320"/>
                      </a:lnTo>
                      <a:lnTo>
                        <a:pt x="20" y="307"/>
                      </a:lnTo>
                      <a:lnTo>
                        <a:pt x="11" y="294"/>
                      </a:lnTo>
                      <a:lnTo>
                        <a:pt x="4" y="282"/>
                      </a:lnTo>
                      <a:lnTo>
                        <a:pt x="1" y="268"/>
                      </a:lnTo>
                      <a:lnTo>
                        <a:pt x="0" y="255"/>
                      </a:lnTo>
                      <a:lnTo>
                        <a:pt x="1" y="242"/>
                      </a:lnTo>
                      <a:lnTo>
                        <a:pt x="4" y="229"/>
                      </a:lnTo>
                      <a:lnTo>
                        <a:pt x="11" y="216"/>
                      </a:lnTo>
                      <a:lnTo>
                        <a:pt x="20" y="203"/>
                      </a:lnTo>
                      <a:lnTo>
                        <a:pt x="32" y="192"/>
                      </a:lnTo>
                      <a:lnTo>
                        <a:pt x="44" y="180"/>
                      </a:lnTo>
                      <a:lnTo>
                        <a:pt x="61" y="168"/>
                      </a:lnTo>
                      <a:lnTo>
                        <a:pt x="79" y="156"/>
                      </a:lnTo>
                      <a:lnTo>
                        <a:pt x="100" y="145"/>
                      </a:lnTo>
                      <a:lnTo>
                        <a:pt x="122" y="134"/>
                      </a:lnTo>
                      <a:lnTo>
                        <a:pt x="146" y="123"/>
                      </a:lnTo>
                      <a:lnTo>
                        <a:pt x="173" y="113"/>
                      </a:lnTo>
                      <a:lnTo>
                        <a:pt x="201" y="102"/>
                      </a:lnTo>
                      <a:lnTo>
                        <a:pt x="232" y="93"/>
                      </a:lnTo>
                      <a:lnTo>
                        <a:pt x="264" y="83"/>
                      </a:lnTo>
                      <a:lnTo>
                        <a:pt x="297" y="75"/>
                      </a:lnTo>
                      <a:lnTo>
                        <a:pt x="332" y="66"/>
                      </a:lnTo>
                      <a:lnTo>
                        <a:pt x="370" y="59"/>
                      </a:lnTo>
                      <a:lnTo>
                        <a:pt x="407" y="50"/>
                      </a:lnTo>
                      <a:lnTo>
                        <a:pt x="448" y="43"/>
                      </a:lnTo>
                      <a:lnTo>
                        <a:pt x="489" y="36"/>
                      </a:lnTo>
                      <a:lnTo>
                        <a:pt x="531" y="30"/>
                      </a:lnTo>
                      <a:lnTo>
                        <a:pt x="575" y="24"/>
                      </a:lnTo>
                      <a:lnTo>
                        <a:pt x="621" y="20"/>
                      </a:lnTo>
                      <a:lnTo>
                        <a:pt x="667" y="15"/>
                      </a:lnTo>
                      <a:lnTo>
                        <a:pt x="714" y="11"/>
                      </a:lnTo>
                      <a:lnTo>
                        <a:pt x="762" y="8"/>
                      </a:lnTo>
                      <a:lnTo>
                        <a:pt x="812" y="4"/>
                      </a:lnTo>
                      <a:lnTo>
                        <a:pt x="861" y="2"/>
                      </a:lnTo>
                      <a:lnTo>
                        <a:pt x="912" y="1"/>
                      </a:lnTo>
                      <a:lnTo>
                        <a:pt x="964" y="0"/>
                      </a:lnTo>
                      <a:lnTo>
                        <a:pt x="1016" y="0"/>
                      </a:lnTo>
                      <a:close/>
                    </a:path>
                  </a:pathLst>
                </a:custGeom>
                <a:solidFill>
                  <a:srgbClr val="4B4B4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0" name="Google Shape;1774;p68">
                  <a:extLst>
                    <a:ext uri="{FF2B5EF4-FFF2-40B4-BE49-F238E27FC236}">
                      <a16:creationId xmlns:a16="http://schemas.microsoft.com/office/drawing/2014/main" id="{82981EAE-6F6F-D7AA-BD84-08ECD79A34DC}"/>
                    </a:ext>
                  </a:extLst>
                </p:cNvPr>
                <p:cNvSpPr/>
                <p:nvPr/>
              </p:nvSpPr>
              <p:spPr>
                <a:xfrm>
                  <a:off x="6091238" y="-3340100"/>
                  <a:ext cx="892175" cy="20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4" h="389" extrusionOk="0">
                      <a:moveTo>
                        <a:pt x="842" y="0"/>
                      </a:moveTo>
                      <a:lnTo>
                        <a:pt x="928" y="1"/>
                      </a:lnTo>
                      <a:lnTo>
                        <a:pt x="1011" y="5"/>
                      </a:lnTo>
                      <a:lnTo>
                        <a:pt x="1093" y="10"/>
                      </a:lnTo>
                      <a:lnTo>
                        <a:pt x="1170" y="16"/>
                      </a:lnTo>
                      <a:lnTo>
                        <a:pt x="1243" y="24"/>
                      </a:lnTo>
                      <a:lnTo>
                        <a:pt x="1313" y="33"/>
                      </a:lnTo>
                      <a:lnTo>
                        <a:pt x="1378" y="45"/>
                      </a:lnTo>
                      <a:lnTo>
                        <a:pt x="1438" y="57"/>
                      </a:lnTo>
                      <a:lnTo>
                        <a:pt x="1465" y="64"/>
                      </a:lnTo>
                      <a:lnTo>
                        <a:pt x="1492" y="71"/>
                      </a:lnTo>
                      <a:lnTo>
                        <a:pt x="1517" y="78"/>
                      </a:lnTo>
                      <a:lnTo>
                        <a:pt x="1540" y="86"/>
                      </a:lnTo>
                      <a:lnTo>
                        <a:pt x="1562" y="94"/>
                      </a:lnTo>
                      <a:lnTo>
                        <a:pt x="1583" y="102"/>
                      </a:lnTo>
                      <a:lnTo>
                        <a:pt x="1601" y="111"/>
                      </a:lnTo>
                      <a:lnTo>
                        <a:pt x="1618" y="119"/>
                      </a:lnTo>
                      <a:lnTo>
                        <a:pt x="1634" y="127"/>
                      </a:lnTo>
                      <a:lnTo>
                        <a:pt x="1647" y="137"/>
                      </a:lnTo>
                      <a:lnTo>
                        <a:pt x="1657" y="146"/>
                      </a:lnTo>
                      <a:lnTo>
                        <a:pt x="1667" y="156"/>
                      </a:lnTo>
                      <a:lnTo>
                        <a:pt x="1675" y="165"/>
                      </a:lnTo>
                      <a:lnTo>
                        <a:pt x="1680" y="175"/>
                      </a:lnTo>
                      <a:lnTo>
                        <a:pt x="1683" y="185"/>
                      </a:lnTo>
                      <a:lnTo>
                        <a:pt x="1684" y="195"/>
                      </a:lnTo>
                      <a:lnTo>
                        <a:pt x="1683" y="204"/>
                      </a:lnTo>
                      <a:lnTo>
                        <a:pt x="1680" y="215"/>
                      </a:lnTo>
                      <a:lnTo>
                        <a:pt x="1675" y="224"/>
                      </a:lnTo>
                      <a:lnTo>
                        <a:pt x="1667" y="234"/>
                      </a:lnTo>
                      <a:lnTo>
                        <a:pt x="1657" y="243"/>
                      </a:lnTo>
                      <a:lnTo>
                        <a:pt x="1647" y="252"/>
                      </a:lnTo>
                      <a:lnTo>
                        <a:pt x="1634" y="262"/>
                      </a:lnTo>
                      <a:lnTo>
                        <a:pt x="1618" y="270"/>
                      </a:lnTo>
                      <a:lnTo>
                        <a:pt x="1601" y="278"/>
                      </a:lnTo>
                      <a:lnTo>
                        <a:pt x="1583" y="288"/>
                      </a:lnTo>
                      <a:lnTo>
                        <a:pt x="1562" y="295"/>
                      </a:lnTo>
                      <a:lnTo>
                        <a:pt x="1540" y="303"/>
                      </a:lnTo>
                      <a:lnTo>
                        <a:pt x="1517" y="311"/>
                      </a:lnTo>
                      <a:lnTo>
                        <a:pt x="1492" y="318"/>
                      </a:lnTo>
                      <a:lnTo>
                        <a:pt x="1465" y="325"/>
                      </a:lnTo>
                      <a:lnTo>
                        <a:pt x="1438" y="331"/>
                      </a:lnTo>
                      <a:lnTo>
                        <a:pt x="1378" y="344"/>
                      </a:lnTo>
                      <a:lnTo>
                        <a:pt x="1313" y="356"/>
                      </a:lnTo>
                      <a:lnTo>
                        <a:pt x="1243" y="366"/>
                      </a:lnTo>
                      <a:lnTo>
                        <a:pt x="1170" y="374"/>
                      </a:lnTo>
                      <a:lnTo>
                        <a:pt x="1093" y="380"/>
                      </a:lnTo>
                      <a:lnTo>
                        <a:pt x="1011" y="384"/>
                      </a:lnTo>
                      <a:lnTo>
                        <a:pt x="928" y="388"/>
                      </a:lnTo>
                      <a:lnTo>
                        <a:pt x="842" y="389"/>
                      </a:lnTo>
                      <a:lnTo>
                        <a:pt x="756" y="388"/>
                      </a:lnTo>
                      <a:lnTo>
                        <a:pt x="672" y="384"/>
                      </a:lnTo>
                      <a:lnTo>
                        <a:pt x="592" y="380"/>
                      </a:lnTo>
                      <a:lnTo>
                        <a:pt x="514" y="374"/>
                      </a:lnTo>
                      <a:lnTo>
                        <a:pt x="441" y="366"/>
                      </a:lnTo>
                      <a:lnTo>
                        <a:pt x="371" y="356"/>
                      </a:lnTo>
                      <a:lnTo>
                        <a:pt x="307" y="344"/>
                      </a:lnTo>
                      <a:lnTo>
                        <a:pt x="246" y="331"/>
                      </a:lnTo>
                      <a:lnTo>
                        <a:pt x="218" y="325"/>
                      </a:lnTo>
                      <a:lnTo>
                        <a:pt x="192" y="318"/>
                      </a:lnTo>
                      <a:lnTo>
                        <a:pt x="167" y="311"/>
                      </a:lnTo>
                      <a:lnTo>
                        <a:pt x="144" y="303"/>
                      </a:lnTo>
                      <a:lnTo>
                        <a:pt x="122" y="295"/>
                      </a:lnTo>
                      <a:lnTo>
                        <a:pt x="101" y="288"/>
                      </a:lnTo>
                      <a:lnTo>
                        <a:pt x="83" y="278"/>
                      </a:lnTo>
                      <a:lnTo>
                        <a:pt x="66" y="270"/>
                      </a:lnTo>
                      <a:lnTo>
                        <a:pt x="51" y="262"/>
                      </a:lnTo>
                      <a:lnTo>
                        <a:pt x="38" y="252"/>
                      </a:lnTo>
                      <a:lnTo>
                        <a:pt x="26" y="243"/>
                      </a:lnTo>
                      <a:lnTo>
                        <a:pt x="17" y="234"/>
                      </a:lnTo>
                      <a:lnTo>
                        <a:pt x="10" y="224"/>
                      </a:lnTo>
                      <a:lnTo>
                        <a:pt x="5" y="215"/>
                      </a:lnTo>
                      <a:lnTo>
                        <a:pt x="1" y="204"/>
                      </a:lnTo>
                      <a:lnTo>
                        <a:pt x="0" y="195"/>
                      </a:lnTo>
                      <a:lnTo>
                        <a:pt x="1" y="185"/>
                      </a:lnTo>
                      <a:lnTo>
                        <a:pt x="5" y="175"/>
                      </a:lnTo>
                      <a:lnTo>
                        <a:pt x="10" y="165"/>
                      </a:lnTo>
                      <a:lnTo>
                        <a:pt x="17" y="156"/>
                      </a:lnTo>
                      <a:lnTo>
                        <a:pt x="26" y="146"/>
                      </a:lnTo>
                      <a:lnTo>
                        <a:pt x="38" y="137"/>
                      </a:lnTo>
                      <a:lnTo>
                        <a:pt x="51" y="127"/>
                      </a:lnTo>
                      <a:lnTo>
                        <a:pt x="66" y="119"/>
                      </a:lnTo>
                      <a:lnTo>
                        <a:pt x="83" y="111"/>
                      </a:lnTo>
                      <a:lnTo>
                        <a:pt x="101" y="102"/>
                      </a:lnTo>
                      <a:lnTo>
                        <a:pt x="122" y="94"/>
                      </a:lnTo>
                      <a:lnTo>
                        <a:pt x="144" y="86"/>
                      </a:lnTo>
                      <a:lnTo>
                        <a:pt x="167" y="78"/>
                      </a:lnTo>
                      <a:lnTo>
                        <a:pt x="192" y="71"/>
                      </a:lnTo>
                      <a:lnTo>
                        <a:pt x="218" y="64"/>
                      </a:lnTo>
                      <a:lnTo>
                        <a:pt x="246" y="57"/>
                      </a:lnTo>
                      <a:lnTo>
                        <a:pt x="307" y="45"/>
                      </a:lnTo>
                      <a:lnTo>
                        <a:pt x="371" y="33"/>
                      </a:lnTo>
                      <a:lnTo>
                        <a:pt x="441" y="24"/>
                      </a:lnTo>
                      <a:lnTo>
                        <a:pt x="514" y="16"/>
                      </a:lnTo>
                      <a:lnTo>
                        <a:pt x="592" y="10"/>
                      </a:lnTo>
                      <a:lnTo>
                        <a:pt x="672" y="5"/>
                      </a:lnTo>
                      <a:lnTo>
                        <a:pt x="756" y="1"/>
                      </a:lnTo>
                      <a:lnTo>
                        <a:pt x="842" y="0"/>
                      </a:lnTo>
                      <a:close/>
                    </a:path>
                  </a:pathLst>
                </a:custGeom>
                <a:solidFill>
                  <a:srgbClr val="2D75B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1" name="Google Shape;1775;p68">
                  <a:extLst>
                    <a:ext uri="{FF2B5EF4-FFF2-40B4-BE49-F238E27FC236}">
                      <a16:creationId xmlns:a16="http://schemas.microsoft.com/office/drawing/2014/main" id="{AC190531-73B5-5C8A-DCEE-45CF023178D1}"/>
                    </a:ext>
                  </a:extLst>
                </p:cNvPr>
                <p:cNvSpPr/>
                <p:nvPr/>
              </p:nvSpPr>
              <p:spPr>
                <a:xfrm>
                  <a:off x="6175374" y="-3244850"/>
                  <a:ext cx="727869" cy="11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8" h="210" extrusionOk="0">
                      <a:moveTo>
                        <a:pt x="1368" y="129"/>
                      </a:moveTo>
                      <a:lnTo>
                        <a:pt x="1339" y="138"/>
                      </a:lnTo>
                      <a:lnTo>
                        <a:pt x="1307" y="146"/>
                      </a:lnTo>
                      <a:lnTo>
                        <a:pt x="1273" y="155"/>
                      </a:lnTo>
                      <a:lnTo>
                        <a:pt x="1236" y="162"/>
                      </a:lnTo>
                      <a:lnTo>
                        <a:pt x="1199" y="169"/>
                      </a:lnTo>
                      <a:lnTo>
                        <a:pt x="1160" y="176"/>
                      </a:lnTo>
                      <a:lnTo>
                        <a:pt x="1117" y="182"/>
                      </a:lnTo>
                      <a:lnTo>
                        <a:pt x="1075" y="188"/>
                      </a:lnTo>
                      <a:lnTo>
                        <a:pt x="1030" y="192"/>
                      </a:lnTo>
                      <a:lnTo>
                        <a:pt x="984" y="197"/>
                      </a:lnTo>
                      <a:lnTo>
                        <a:pt x="937" y="201"/>
                      </a:lnTo>
                      <a:lnTo>
                        <a:pt x="889" y="204"/>
                      </a:lnTo>
                      <a:lnTo>
                        <a:pt x="839" y="207"/>
                      </a:lnTo>
                      <a:lnTo>
                        <a:pt x="788" y="209"/>
                      </a:lnTo>
                      <a:lnTo>
                        <a:pt x="737" y="209"/>
                      </a:lnTo>
                      <a:lnTo>
                        <a:pt x="684" y="210"/>
                      </a:lnTo>
                      <a:lnTo>
                        <a:pt x="632" y="209"/>
                      </a:lnTo>
                      <a:lnTo>
                        <a:pt x="580" y="209"/>
                      </a:lnTo>
                      <a:lnTo>
                        <a:pt x="529" y="207"/>
                      </a:lnTo>
                      <a:lnTo>
                        <a:pt x="480" y="204"/>
                      </a:lnTo>
                      <a:lnTo>
                        <a:pt x="431" y="201"/>
                      </a:lnTo>
                      <a:lnTo>
                        <a:pt x="384" y="197"/>
                      </a:lnTo>
                      <a:lnTo>
                        <a:pt x="338" y="192"/>
                      </a:lnTo>
                      <a:lnTo>
                        <a:pt x="293" y="188"/>
                      </a:lnTo>
                      <a:lnTo>
                        <a:pt x="250" y="182"/>
                      </a:lnTo>
                      <a:lnTo>
                        <a:pt x="209" y="176"/>
                      </a:lnTo>
                      <a:lnTo>
                        <a:pt x="169" y="169"/>
                      </a:lnTo>
                      <a:lnTo>
                        <a:pt x="131" y="162"/>
                      </a:lnTo>
                      <a:lnTo>
                        <a:pt x="96" y="155"/>
                      </a:lnTo>
                      <a:lnTo>
                        <a:pt x="61" y="146"/>
                      </a:lnTo>
                      <a:lnTo>
                        <a:pt x="30" y="138"/>
                      </a:lnTo>
                      <a:lnTo>
                        <a:pt x="0" y="129"/>
                      </a:lnTo>
                      <a:lnTo>
                        <a:pt x="0" y="0"/>
                      </a:lnTo>
                      <a:lnTo>
                        <a:pt x="1368" y="0"/>
                      </a:lnTo>
                      <a:lnTo>
                        <a:pt x="1368" y="129"/>
                      </a:lnTo>
                      <a:close/>
                    </a:path>
                  </a:pathLst>
                </a:custGeom>
                <a:solidFill>
                  <a:srgbClr val="4AB9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2" name="Google Shape;1776;p68">
                  <a:extLst>
                    <a:ext uri="{FF2B5EF4-FFF2-40B4-BE49-F238E27FC236}">
                      <a16:creationId xmlns:a16="http://schemas.microsoft.com/office/drawing/2014/main" id="{ACB114BA-4D06-3DD6-811B-F3DA289A54D2}"/>
                    </a:ext>
                  </a:extLst>
                </p:cNvPr>
                <p:cNvSpPr/>
                <p:nvPr/>
              </p:nvSpPr>
              <p:spPr>
                <a:xfrm>
                  <a:off x="6173788" y="-3319463"/>
                  <a:ext cx="727075" cy="15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2" h="296" extrusionOk="0">
                      <a:moveTo>
                        <a:pt x="686" y="0"/>
                      </a:moveTo>
                      <a:lnTo>
                        <a:pt x="756" y="0"/>
                      </a:lnTo>
                      <a:lnTo>
                        <a:pt x="825" y="2"/>
                      </a:lnTo>
                      <a:lnTo>
                        <a:pt x="889" y="6"/>
                      </a:lnTo>
                      <a:lnTo>
                        <a:pt x="953" y="12"/>
                      </a:lnTo>
                      <a:lnTo>
                        <a:pt x="1013" y="17"/>
                      </a:lnTo>
                      <a:lnTo>
                        <a:pt x="1070" y="24"/>
                      </a:lnTo>
                      <a:lnTo>
                        <a:pt x="1123" y="34"/>
                      </a:lnTo>
                      <a:lnTo>
                        <a:pt x="1171" y="43"/>
                      </a:lnTo>
                      <a:lnTo>
                        <a:pt x="1215" y="54"/>
                      </a:lnTo>
                      <a:lnTo>
                        <a:pt x="1255" y="65"/>
                      </a:lnTo>
                      <a:lnTo>
                        <a:pt x="1273" y="70"/>
                      </a:lnTo>
                      <a:lnTo>
                        <a:pt x="1289" y="78"/>
                      </a:lnTo>
                      <a:lnTo>
                        <a:pt x="1304" y="83"/>
                      </a:lnTo>
                      <a:lnTo>
                        <a:pt x="1318" y="90"/>
                      </a:lnTo>
                      <a:lnTo>
                        <a:pt x="1330" y="96"/>
                      </a:lnTo>
                      <a:lnTo>
                        <a:pt x="1341" y="103"/>
                      </a:lnTo>
                      <a:lnTo>
                        <a:pt x="1350" y="111"/>
                      </a:lnTo>
                      <a:lnTo>
                        <a:pt x="1357" y="118"/>
                      </a:lnTo>
                      <a:lnTo>
                        <a:pt x="1364" y="125"/>
                      </a:lnTo>
                      <a:lnTo>
                        <a:pt x="1368" y="133"/>
                      </a:lnTo>
                      <a:lnTo>
                        <a:pt x="1372" y="140"/>
                      </a:lnTo>
                      <a:lnTo>
                        <a:pt x="1372" y="148"/>
                      </a:lnTo>
                      <a:lnTo>
                        <a:pt x="1372" y="155"/>
                      </a:lnTo>
                      <a:lnTo>
                        <a:pt x="1368" y="162"/>
                      </a:lnTo>
                      <a:lnTo>
                        <a:pt x="1364" y="171"/>
                      </a:lnTo>
                      <a:lnTo>
                        <a:pt x="1357" y="178"/>
                      </a:lnTo>
                      <a:lnTo>
                        <a:pt x="1350" y="185"/>
                      </a:lnTo>
                      <a:lnTo>
                        <a:pt x="1341" y="192"/>
                      </a:lnTo>
                      <a:lnTo>
                        <a:pt x="1330" y="199"/>
                      </a:lnTo>
                      <a:lnTo>
                        <a:pt x="1318" y="205"/>
                      </a:lnTo>
                      <a:lnTo>
                        <a:pt x="1304" y="212"/>
                      </a:lnTo>
                      <a:lnTo>
                        <a:pt x="1289" y="218"/>
                      </a:lnTo>
                      <a:lnTo>
                        <a:pt x="1273" y="225"/>
                      </a:lnTo>
                      <a:lnTo>
                        <a:pt x="1255" y="231"/>
                      </a:lnTo>
                      <a:lnTo>
                        <a:pt x="1215" y="241"/>
                      </a:lnTo>
                      <a:lnTo>
                        <a:pt x="1171" y="252"/>
                      </a:lnTo>
                      <a:lnTo>
                        <a:pt x="1123" y="261"/>
                      </a:lnTo>
                      <a:lnTo>
                        <a:pt x="1070" y="271"/>
                      </a:lnTo>
                      <a:lnTo>
                        <a:pt x="1013" y="278"/>
                      </a:lnTo>
                      <a:lnTo>
                        <a:pt x="953" y="284"/>
                      </a:lnTo>
                      <a:lnTo>
                        <a:pt x="889" y="290"/>
                      </a:lnTo>
                      <a:lnTo>
                        <a:pt x="825" y="293"/>
                      </a:lnTo>
                      <a:lnTo>
                        <a:pt x="756" y="296"/>
                      </a:lnTo>
                      <a:lnTo>
                        <a:pt x="686" y="296"/>
                      </a:lnTo>
                      <a:lnTo>
                        <a:pt x="616" y="296"/>
                      </a:lnTo>
                      <a:lnTo>
                        <a:pt x="548" y="293"/>
                      </a:lnTo>
                      <a:lnTo>
                        <a:pt x="482" y="290"/>
                      </a:lnTo>
                      <a:lnTo>
                        <a:pt x="419" y="284"/>
                      </a:lnTo>
                      <a:lnTo>
                        <a:pt x="359" y="278"/>
                      </a:lnTo>
                      <a:lnTo>
                        <a:pt x="303" y="271"/>
                      </a:lnTo>
                      <a:lnTo>
                        <a:pt x="250" y="261"/>
                      </a:lnTo>
                      <a:lnTo>
                        <a:pt x="201" y="252"/>
                      </a:lnTo>
                      <a:lnTo>
                        <a:pt x="156" y="241"/>
                      </a:lnTo>
                      <a:lnTo>
                        <a:pt x="118" y="231"/>
                      </a:lnTo>
                      <a:lnTo>
                        <a:pt x="100" y="225"/>
                      </a:lnTo>
                      <a:lnTo>
                        <a:pt x="83" y="218"/>
                      </a:lnTo>
                      <a:lnTo>
                        <a:pt x="68" y="212"/>
                      </a:lnTo>
                      <a:lnTo>
                        <a:pt x="54" y="205"/>
                      </a:lnTo>
                      <a:lnTo>
                        <a:pt x="42" y="199"/>
                      </a:lnTo>
                      <a:lnTo>
                        <a:pt x="32" y="192"/>
                      </a:lnTo>
                      <a:lnTo>
                        <a:pt x="22" y="185"/>
                      </a:lnTo>
                      <a:lnTo>
                        <a:pt x="14" y="178"/>
                      </a:lnTo>
                      <a:lnTo>
                        <a:pt x="8" y="171"/>
                      </a:lnTo>
                      <a:lnTo>
                        <a:pt x="3" y="162"/>
                      </a:lnTo>
                      <a:lnTo>
                        <a:pt x="1" y="155"/>
                      </a:lnTo>
                      <a:lnTo>
                        <a:pt x="0" y="148"/>
                      </a:lnTo>
                      <a:lnTo>
                        <a:pt x="1" y="140"/>
                      </a:lnTo>
                      <a:lnTo>
                        <a:pt x="3" y="133"/>
                      </a:lnTo>
                      <a:lnTo>
                        <a:pt x="8" y="125"/>
                      </a:lnTo>
                      <a:lnTo>
                        <a:pt x="14" y="118"/>
                      </a:lnTo>
                      <a:lnTo>
                        <a:pt x="22" y="111"/>
                      </a:lnTo>
                      <a:lnTo>
                        <a:pt x="32" y="103"/>
                      </a:lnTo>
                      <a:lnTo>
                        <a:pt x="42" y="96"/>
                      </a:lnTo>
                      <a:lnTo>
                        <a:pt x="54" y="90"/>
                      </a:lnTo>
                      <a:lnTo>
                        <a:pt x="68" y="83"/>
                      </a:lnTo>
                      <a:lnTo>
                        <a:pt x="83" y="78"/>
                      </a:lnTo>
                      <a:lnTo>
                        <a:pt x="100" y="70"/>
                      </a:lnTo>
                      <a:lnTo>
                        <a:pt x="118" y="65"/>
                      </a:lnTo>
                      <a:lnTo>
                        <a:pt x="156" y="54"/>
                      </a:lnTo>
                      <a:lnTo>
                        <a:pt x="201" y="43"/>
                      </a:lnTo>
                      <a:lnTo>
                        <a:pt x="250" y="34"/>
                      </a:lnTo>
                      <a:lnTo>
                        <a:pt x="303" y="24"/>
                      </a:lnTo>
                      <a:lnTo>
                        <a:pt x="359" y="17"/>
                      </a:lnTo>
                      <a:lnTo>
                        <a:pt x="419" y="12"/>
                      </a:lnTo>
                      <a:lnTo>
                        <a:pt x="482" y="6"/>
                      </a:lnTo>
                      <a:lnTo>
                        <a:pt x="548" y="2"/>
                      </a:lnTo>
                      <a:lnTo>
                        <a:pt x="616" y="0"/>
                      </a:lnTo>
                      <a:lnTo>
                        <a:pt x="686" y="0"/>
                      </a:lnTo>
                      <a:close/>
                    </a:path>
                  </a:pathLst>
                </a:custGeom>
                <a:solidFill>
                  <a:srgbClr val="4AB9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3" name="Google Shape;1777;p68">
                  <a:extLst>
                    <a:ext uri="{FF2B5EF4-FFF2-40B4-BE49-F238E27FC236}">
                      <a16:creationId xmlns:a16="http://schemas.microsoft.com/office/drawing/2014/main" id="{90C1441A-5828-4DAB-5424-77257D11DC4B}"/>
                    </a:ext>
                  </a:extLst>
                </p:cNvPr>
                <p:cNvSpPr/>
                <p:nvPr/>
              </p:nvSpPr>
              <p:spPr>
                <a:xfrm>
                  <a:off x="6194425" y="-3316288"/>
                  <a:ext cx="685800" cy="131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247" extrusionOk="0">
                      <a:moveTo>
                        <a:pt x="649" y="0"/>
                      </a:moveTo>
                      <a:lnTo>
                        <a:pt x="716" y="0"/>
                      </a:lnTo>
                      <a:lnTo>
                        <a:pt x="779" y="2"/>
                      </a:lnTo>
                      <a:lnTo>
                        <a:pt x="842" y="5"/>
                      </a:lnTo>
                      <a:lnTo>
                        <a:pt x="902" y="9"/>
                      </a:lnTo>
                      <a:lnTo>
                        <a:pt x="959" y="14"/>
                      </a:lnTo>
                      <a:lnTo>
                        <a:pt x="1012" y="21"/>
                      </a:lnTo>
                      <a:lnTo>
                        <a:pt x="1062" y="28"/>
                      </a:lnTo>
                      <a:lnTo>
                        <a:pt x="1108" y="35"/>
                      </a:lnTo>
                      <a:lnTo>
                        <a:pt x="1149" y="45"/>
                      </a:lnTo>
                      <a:lnTo>
                        <a:pt x="1187" y="54"/>
                      </a:lnTo>
                      <a:lnTo>
                        <a:pt x="1219" y="65"/>
                      </a:lnTo>
                      <a:lnTo>
                        <a:pt x="1247" y="75"/>
                      </a:lnTo>
                      <a:lnTo>
                        <a:pt x="1258" y="81"/>
                      </a:lnTo>
                      <a:lnTo>
                        <a:pt x="1269" y="87"/>
                      </a:lnTo>
                      <a:lnTo>
                        <a:pt x="1278" y="93"/>
                      </a:lnTo>
                      <a:lnTo>
                        <a:pt x="1285" y="99"/>
                      </a:lnTo>
                      <a:lnTo>
                        <a:pt x="1291" y="105"/>
                      </a:lnTo>
                      <a:lnTo>
                        <a:pt x="1294" y="111"/>
                      </a:lnTo>
                      <a:lnTo>
                        <a:pt x="1297" y="117"/>
                      </a:lnTo>
                      <a:lnTo>
                        <a:pt x="1298" y="124"/>
                      </a:lnTo>
                      <a:lnTo>
                        <a:pt x="1297" y="130"/>
                      </a:lnTo>
                      <a:lnTo>
                        <a:pt x="1294" y="137"/>
                      </a:lnTo>
                      <a:lnTo>
                        <a:pt x="1291" y="143"/>
                      </a:lnTo>
                      <a:lnTo>
                        <a:pt x="1285" y="148"/>
                      </a:lnTo>
                      <a:lnTo>
                        <a:pt x="1278" y="154"/>
                      </a:lnTo>
                      <a:lnTo>
                        <a:pt x="1269" y="160"/>
                      </a:lnTo>
                      <a:lnTo>
                        <a:pt x="1258" y="166"/>
                      </a:lnTo>
                      <a:lnTo>
                        <a:pt x="1247" y="172"/>
                      </a:lnTo>
                      <a:lnTo>
                        <a:pt x="1219" y="183"/>
                      </a:lnTo>
                      <a:lnTo>
                        <a:pt x="1187" y="193"/>
                      </a:lnTo>
                      <a:lnTo>
                        <a:pt x="1149" y="203"/>
                      </a:lnTo>
                      <a:lnTo>
                        <a:pt x="1108" y="211"/>
                      </a:lnTo>
                      <a:lnTo>
                        <a:pt x="1062" y="219"/>
                      </a:lnTo>
                      <a:lnTo>
                        <a:pt x="1012" y="226"/>
                      </a:lnTo>
                      <a:lnTo>
                        <a:pt x="959" y="233"/>
                      </a:lnTo>
                      <a:lnTo>
                        <a:pt x="902" y="238"/>
                      </a:lnTo>
                      <a:lnTo>
                        <a:pt x="842" y="242"/>
                      </a:lnTo>
                      <a:lnTo>
                        <a:pt x="779" y="245"/>
                      </a:lnTo>
                      <a:lnTo>
                        <a:pt x="716" y="247"/>
                      </a:lnTo>
                      <a:lnTo>
                        <a:pt x="649" y="247"/>
                      </a:lnTo>
                      <a:lnTo>
                        <a:pt x="583" y="247"/>
                      </a:lnTo>
                      <a:lnTo>
                        <a:pt x="518" y="245"/>
                      </a:lnTo>
                      <a:lnTo>
                        <a:pt x="456" y="242"/>
                      </a:lnTo>
                      <a:lnTo>
                        <a:pt x="396" y="238"/>
                      </a:lnTo>
                      <a:lnTo>
                        <a:pt x="340" y="233"/>
                      </a:lnTo>
                      <a:lnTo>
                        <a:pt x="287" y="226"/>
                      </a:lnTo>
                      <a:lnTo>
                        <a:pt x="236" y="219"/>
                      </a:lnTo>
                      <a:lnTo>
                        <a:pt x="190" y="211"/>
                      </a:lnTo>
                      <a:lnTo>
                        <a:pt x="149" y="203"/>
                      </a:lnTo>
                      <a:lnTo>
                        <a:pt x="111" y="193"/>
                      </a:lnTo>
                      <a:lnTo>
                        <a:pt x="78" y="183"/>
                      </a:lnTo>
                      <a:lnTo>
                        <a:pt x="51" y="172"/>
                      </a:lnTo>
                      <a:lnTo>
                        <a:pt x="39" y="166"/>
                      </a:lnTo>
                      <a:lnTo>
                        <a:pt x="30" y="160"/>
                      </a:lnTo>
                      <a:lnTo>
                        <a:pt x="20" y="154"/>
                      </a:lnTo>
                      <a:lnTo>
                        <a:pt x="13" y="148"/>
                      </a:lnTo>
                      <a:lnTo>
                        <a:pt x="7" y="143"/>
                      </a:lnTo>
                      <a:lnTo>
                        <a:pt x="4" y="137"/>
                      </a:lnTo>
                      <a:lnTo>
                        <a:pt x="2" y="130"/>
                      </a:lnTo>
                      <a:lnTo>
                        <a:pt x="0" y="124"/>
                      </a:lnTo>
                      <a:lnTo>
                        <a:pt x="2" y="117"/>
                      </a:lnTo>
                      <a:lnTo>
                        <a:pt x="4" y="111"/>
                      </a:lnTo>
                      <a:lnTo>
                        <a:pt x="7" y="105"/>
                      </a:lnTo>
                      <a:lnTo>
                        <a:pt x="13" y="99"/>
                      </a:lnTo>
                      <a:lnTo>
                        <a:pt x="20" y="93"/>
                      </a:lnTo>
                      <a:lnTo>
                        <a:pt x="30" y="87"/>
                      </a:lnTo>
                      <a:lnTo>
                        <a:pt x="39" y="81"/>
                      </a:lnTo>
                      <a:lnTo>
                        <a:pt x="51" y="75"/>
                      </a:lnTo>
                      <a:lnTo>
                        <a:pt x="78" y="65"/>
                      </a:lnTo>
                      <a:lnTo>
                        <a:pt x="111" y="54"/>
                      </a:lnTo>
                      <a:lnTo>
                        <a:pt x="149" y="45"/>
                      </a:lnTo>
                      <a:lnTo>
                        <a:pt x="190" y="35"/>
                      </a:lnTo>
                      <a:lnTo>
                        <a:pt x="236" y="28"/>
                      </a:lnTo>
                      <a:lnTo>
                        <a:pt x="287" y="21"/>
                      </a:lnTo>
                      <a:lnTo>
                        <a:pt x="340" y="14"/>
                      </a:lnTo>
                      <a:lnTo>
                        <a:pt x="396" y="9"/>
                      </a:lnTo>
                      <a:lnTo>
                        <a:pt x="456" y="5"/>
                      </a:lnTo>
                      <a:lnTo>
                        <a:pt x="518" y="2"/>
                      </a:lnTo>
                      <a:lnTo>
                        <a:pt x="583" y="0"/>
                      </a:lnTo>
                      <a:lnTo>
                        <a:pt x="649" y="0"/>
                      </a:lnTo>
                      <a:close/>
                    </a:path>
                  </a:pathLst>
                </a:custGeom>
                <a:solidFill>
                  <a:srgbClr val="4B4B4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477" name="Google Shape;1778;p68">
              <a:extLst>
                <a:ext uri="{FF2B5EF4-FFF2-40B4-BE49-F238E27FC236}">
                  <a16:creationId xmlns:a16="http://schemas.microsoft.com/office/drawing/2014/main" id="{E6D64C6A-574A-7D82-7B93-0CC91BA191DD}"/>
                </a:ext>
              </a:extLst>
            </p:cNvPr>
            <p:cNvSpPr txBox="1"/>
            <p:nvPr/>
          </p:nvSpPr>
          <p:spPr>
            <a:xfrm>
              <a:off x="2866069" y="5486742"/>
              <a:ext cx="92696" cy="615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-US" sz="400" b="1" i="0" u="none" strike="noStrike" cap="none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rPr>
                <a:t>WN</a:t>
              </a:r>
              <a:endParaRPr sz="4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0288072-A2BB-FD27-791B-F4CF8E39EB2B}"/>
              </a:ext>
            </a:extLst>
          </p:cNvPr>
          <p:cNvGrpSpPr/>
          <p:nvPr/>
        </p:nvGrpSpPr>
        <p:grpSpPr>
          <a:xfrm>
            <a:off x="17512840" y="7648384"/>
            <a:ext cx="3840178" cy="1307667"/>
            <a:chOff x="16826042" y="9468992"/>
            <a:chExt cx="4327960" cy="1307667"/>
          </a:xfrm>
        </p:grpSpPr>
        <p:sp>
          <p:nvSpPr>
            <p:cNvPr id="503" name="Google Shape;1679;p68">
              <a:extLst>
                <a:ext uri="{FF2B5EF4-FFF2-40B4-BE49-F238E27FC236}">
                  <a16:creationId xmlns:a16="http://schemas.microsoft.com/office/drawing/2014/main" id="{A19C188E-456D-0F5E-20C3-226B89F6213C}"/>
                </a:ext>
              </a:extLst>
            </p:cNvPr>
            <p:cNvSpPr/>
            <p:nvPr/>
          </p:nvSpPr>
          <p:spPr>
            <a:xfrm>
              <a:off x="17013372" y="9468992"/>
              <a:ext cx="4140629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0" rIns="7200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 dirty="0">
                  <a:solidFill>
                    <a:srgbClr val="365CAA"/>
                  </a:solidFill>
                  <a:latin typeface="Roboto"/>
                  <a:ea typeface="Roboto"/>
                  <a:cs typeface="Roboto"/>
                  <a:sym typeface="Roboto"/>
                </a:rPr>
                <a:t>One or more Compute Sites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1680;p68">
              <a:extLst>
                <a:ext uri="{FF2B5EF4-FFF2-40B4-BE49-F238E27FC236}">
                  <a16:creationId xmlns:a16="http://schemas.microsoft.com/office/drawing/2014/main" id="{E73BCC4B-6539-BE9B-BE82-543F9A890C7B}"/>
                </a:ext>
              </a:extLst>
            </p:cNvPr>
            <p:cNvSpPr/>
            <p:nvPr/>
          </p:nvSpPr>
          <p:spPr>
            <a:xfrm>
              <a:off x="17013373" y="9791774"/>
              <a:ext cx="4140629" cy="984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0" rIns="72000" bIns="0" anchor="t" anchorCtr="0">
              <a:spAutoFit/>
            </a:bodyPr>
            <a:lstStyle/>
            <a:p>
              <a:pPr marL="200025" marR="0" lvl="0" indent="-20002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CA21"/>
                </a:buClr>
                <a:buSzPts val="1400"/>
                <a:buFont typeface="Noto Sans Symbols"/>
                <a:buChar char="▪"/>
              </a:pPr>
              <a:r>
                <a:rPr lang="en-US" sz="1600" b="0" i="0" u="none" strike="noStrike" cap="none" dirty="0">
                  <a:solidFill>
                    <a:srgbClr val="3F3F3F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Roboto"/>
                </a:rPr>
                <a:t>Compute Clusters</a:t>
              </a:r>
              <a:endParaRPr sz="1600" b="0" i="0" u="none" strike="noStrike" cap="none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endParaRPr>
            </a:p>
            <a:p>
              <a:pPr marL="200025" marR="0" lvl="0" indent="-20002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CA21"/>
                </a:buClr>
                <a:buSzPts val="1400"/>
                <a:buFont typeface="Noto Sans Symbols"/>
                <a:buChar char="▪"/>
              </a:pPr>
              <a:r>
                <a:rPr lang="en-US" sz="1600" b="0" i="0" u="none" strike="noStrike" cap="none" dirty="0">
                  <a:solidFill>
                    <a:srgbClr val="3F3F3F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Roboto"/>
                </a:rPr>
                <a:t>Cloud</a:t>
              </a:r>
              <a:r>
                <a:rPr lang="en-US" sz="1600" b="0" i="0" u="none" strike="noStrike" cap="none" dirty="0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</a:p>
            <a:p>
              <a:pPr marL="200025" marR="0" lvl="0" indent="-20002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CA21"/>
                </a:buClr>
                <a:buSzPts val="1400"/>
                <a:buFont typeface="Noto Sans Symbols"/>
                <a:buChar char="▪"/>
              </a:pPr>
              <a:r>
                <a:rPr lang="en-US" sz="1600" dirty="0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rPr>
                <a:t>ACCESS CI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endParaRPr>
            </a:p>
            <a:p>
              <a:pPr marL="200025" marR="0" lvl="0" indent="-20002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CA21"/>
                </a:buClr>
                <a:buSzPts val="1400"/>
                <a:buFont typeface="Noto Sans Symbols"/>
                <a:buChar char="▪"/>
              </a:pPr>
              <a:r>
                <a:rPr lang="en-US" sz="1600" b="0" i="0" u="none" strike="noStrike" cap="none" dirty="0" err="1">
                  <a:solidFill>
                    <a:srgbClr val="3F3F3F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Roboto"/>
                </a:rPr>
                <a:t>PATh</a:t>
              </a:r>
              <a:r>
                <a:rPr lang="en-US" sz="1600" b="0" i="0" u="none" strike="noStrike" cap="none" dirty="0">
                  <a:solidFill>
                    <a:srgbClr val="3F3F3F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Roboto"/>
                </a:rPr>
                <a:t>, OSG OS Pool</a:t>
              </a:r>
              <a:endParaRPr sz="1600" b="0" i="0" u="none" strike="noStrike" cap="none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endParaRPr>
            </a:p>
          </p:txBody>
        </p:sp>
        <p:sp>
          <p:nvSpPr>
            <p:cNvPr id="505" name="Google Shape;1681;p68">
              <a:extLst>
                <a:ext uri="{FF2B5EF4-FFF2-40B4-BE49-F238E27FC236}">
                  <a16:creationId xmlns:a16="http://schemas.microsoft.com/office/drawing/2014/main" id="{3D34A1A1-C513-8908-7E6E-1CFD652620F5}"/>
                </a:ext>
              </a:extLst>
            </p:cNvPr>
            <p:cNvSpPr/>
            <p:nvPr/>
          </p:nvSpPr>
          <p:spPr>
            <a:xfrm flipH="1">
              <a:off x="16826042" y="9555827"/>
              <a:ext cx="109155" cy="109155"/>
            </a:xfrm>
            <a:prstGeom prst="rtTriangle">
              <a:avLst/>
            </a:prstGeom>
            <a:solidFill>
              <a:srgbClr val="BA083A"/>
            </a:solidFill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8D39633-4CC7-1151-48AF-A0498134E020}"/>
              </a:ext>
            </a:extLst>
          </p:cNvPr>
          <p:cNvGrpSpPr/>
          <p:nvPr/>
        </p:nvGrpSpPr>
        <p:grpSpPr>
          <a:xfrm>
            <a:off x="19513525" y="3399779"/>
            <a:ext cx="2108915" cy="569003"/>
            <a:chOff x="19513525" y="3399779"/>
            <a:chExt cx="2108915" cy="569003"/>
          </a:xfrm>
        </p:grpSpPr>
        <p:sp>
          <p:nvSpPr>
            <p:cNvPr id="508" name="Google Shape;1683;p68">
              <a:extLst>
                <a:ext uri="{FF2B5EF4-FFF2-40B4-BE49-F238E27FC236}">
                  <a16:creationId xmlns:a16="http://schemas.microsoft.com/office/drawing/2014/main" id="{19D75B18-33E3-0DEB-E6C5-5F723316C7C5}"/>
                </a:ext>
              </a:extLst>
            </p:cNvPr>
            <p:cNvSpPr/>
            <p:nvPr/>
          </p:nvSpPr>
          <p:spPr>
            <a:xfrm>
              <a:off x="19645107" y="3399779"/>
              <a:ext cx="1690980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0" rIns="7200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 dirty="0">
                  <a:solidFill>
                    <a:srgbClr val="365CAA"/>
                  </a:solidFill>
                  <a:latin typeface="Roboto"/>
                  <a:ea typeface="Roboto"/>
                  <a:cs typeface="Roboto"/>
                  <a:sym typeface="Roboto"/>
                </a:rPr>
                <a:t>Input Sites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1684;p68">
              <a:extLst>
                <a:ext uri="{FF2B5EF4-FFF2-40B4-BE49-F238E27FC236}">
                  <a16:creationId xmlns:a16="http://schemas.microsoft.com/office/drawing/2014/main" id="{9D08D939-C406-0CAF-5FA8-88B908D043F5}"/>
                </a:ext>
              </a:extLst>
            </p:cNvPr>
            <p:cNvSpPr/>
            <p:nvPr/>
          </p:nvSpPr>
          <p:spPr>
            <a:xfrm>
              <a:off x="19645108" y="3722561"/>
              <a:ext cx="197733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0" rIns="72000" bIns="0" anchor="t" anchorCtr="0">
              <a:spAutoFit/>
            </a:bodyPr>
            <a:lstStyle/>
            <a:p>
              <a:pPr marL="200025" marR="0" lvl="0" indent="-20002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CA21"/>
                </a:buClr>
                <a:buSzPts val="1400"/>
                <a:buFont typeface="Noto Sans Symbols"/>
                <a:buChar char="▪"/>
              </a:pPr>
              <a:r>
                <a:rPr lang="en-US" sz="1600" b="0" i="0" u="none" strike="noStrike" cap="none" dirty="0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rPr>
                <a:t>Host Input Data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1681;p68">
              <a:extLst>
                <a:ext uri="{FF2B5EF4-FFF2-40B4-BE49-F238E27FC236}">
                  <a16:creationId xmlns:a16="http://schemas.microsoft.com/office/drawing/2014/main" id="{1A3948D3-1055-B0F6-DF00-D1FCA69D2C53}"/>
                </a:ext>
              </a:extLst>
            </p:cNvPr>
            <p:cNvSpPr/>
            <p:nvPr/>
          </p:nvSpPr>
          <p:spPr>
            <a:xfrm flipH="1">
              <a:off x="19513525" y="3440048"/>
              <a:ext cx="109155" cy="109155"/>
            </a:xfrm>
            <a:prstGeom prst="rtTriangle">
              <a:avLst/>
            </a:prstGeom>
            <a:solidFill>
              <a:srgbClr val="BA083A"/>
            </a:solidFill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513" name="Group 512">
            <a:extLst>
              <a:ext uri="{FF2B5EF4-FFF2-40B4-BE49-F238E27FC236}">
                <a16:creationId xmlns:a16="http://schemas.microsoft.com/office/drawing/2014/main" id="{80C43441-78C9-7761-A77B-F77B18E23EBF}"/>
              </a:ext>
            </a:extLst>
          </p:cNvPr>
          <p:cNvGrpSpPr/>
          <p:nvPr/>
        </p:nvGrpSpPr>
        <p:grpSpPr>
          <a:xfrm>
            <a:off x="19528442" y="5058909"/>
            <a:ext cx="2108915" cy="1061446"/>
            <a:chOff x="19513525" y="3399779"/>
            <a:chExt cx="2108915" cy="1061446"/>
          </a:xfrm>
        </p:grpSpPr>
        <p:sp>
          <p:nvSpPr>
            <p:cNvPr id="514" name="Google Shape;1683;p68">
              <a:extLst>
                <a:ext uri="{FF2B5EF4-FFF2-40B4-BE49-F238E27FC236}">
                  <a16:creationId xmlns:a16="http://schemas.microsoft.com/office/drawing/2014/main" id="{55E7FD7D-FE9F-62D4-5E47-CE8DEEA06F5E}"/>
                </a:ext>
              </a:extLst>
            </p:cNvPr>
            <p:cNvSpPr/>
            <p:nvPr/>
          </p:nvSpPr>
          <p:spPr>
            <a:xfrm>
              <a:off x="19645106" y="3399779"/>
              <a:ext cx="1961541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0" rIns="7200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 dirty="0">
                  <a:solidFill>
                    <a:srgbClr val="365CAA"/>
                  </a:solidFill>
                  <a:latin typeface="Roboto"/>
                  <a:ea typeface="Roboto"/>
                  <a:cs typeface="Roboto"/>
                  <a:sym typeface="Roboto"/>
                </a:rPr>
                <a:t>Data Staging Site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1684;p68">
              <a:extLst>
                <a:ext uri="{FF2B5EF4-FFF2-40B4-BE49-F238E27FC236}">
                  <a16:creationId xmlns:a16="http://schemas.microsoft.com/office/drawing/2014/main" id="{CEC83287-A045-0560-DE14-9EBCC97DA7B1}"/>
                </a:ext>
              </a:extLst>
            </p:cNvPr>
            <p:cNvSpPr/>
            <p:nvPr/>
          </p:nvSpPr>
          <p:spPr>
            <a:xfrm>
              <a:off x="19645108" y="3722561"/>
              <a:ext cx="1977332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0" rIns="72000" bIns="0" anchor="t" anchorCtr="0">
              <a:spAutoFit/>
            </a:bodyPr>
            <a:lstStyle/>
            <a:p>
              <a:pPr marL="200025" marR="0" lvl="0" indent="-20002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CA21"/>
                </a:buClr>
                <a:buSzPts val="1400"/>
                <a:buFont typeface="Noto Sans Symbols"/>
                <a:buChar char="▪"/>
              </a:pPr>
              <a:r>
                <a:rPr lang="en-US" sz="1600" b="0" i="0" u="none" strike="noStrike" cap="none" dirty="0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rPr>
                <a:t>Coordinate data</a:t>
              </a:r>
            </a:p>
            <a:p>
              <a: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CA21"/>
                </a:buClr>
                <a:buSzPts val="1400"/>
              </a:pPr>
              <a:r>
                <a:rPr lang="en-US" sz="1600" dirty="0">
                  <a:solidFill>
                    <a:srgbClr val="3F3F3F"/>
                  </a:solidFill>
                  <a:latin typeface="Roboto"/>
                  <a:ea typeface="Roboto"/>
                  <a:cs typeface="Arial"/>
                  <a:sym typeface="Roboto"/>
                </a:rPr>
                <a:t>    movement for</a:t>
              </a:r>
            </a:p>
            <a:p>
              <a: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CA21"/>
                </a:buClr>
                <a:buSzPts val="1400"/>
              </a:pPr>
              <a:r>
                <a:rPr lang="en-US" sz="1600" dirty="0">
                  <a:solidFill>
                    <a:srgbClr val="3F3F3F"/>
                  </a:solidFill>
                  <a:latin typeface="Roboto"/>
                  <a:ea typeface="Roboto"/>
                  <a:cs typeface="Arial"/>
                  <a:sym typeface="Roboto"/>
                </a:rPr>
                <a:t>    workflow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1681;p68">
              <a:extLst>
                <a:ext uri="{FF2B5EF4-FFF2-40B4-BE49-F238E27FC236}">
                  <a16:creationId xmlns:a16="http://schemas.microsoft.com/office/drawing/2014/main" id="{BAE1CC32-82C2-77F3-3745-EE5B47BDD39D}"/>
                </a:ext>
              </a:extLst>
            </p:cNvPr>
            <p:cNvSpPr/>
            <p:nvPr/>
          </p:nvSpPr>
          <p:spPr>
            <a:xfrm flipH="1">
              <a:off x="19513525" y="3440048"/>
              <a:ext cx="109155" cy="109155"/>
            </a:xfrm>
            <a:prstGeom prst="rtTriangle">
              <a:avLst/>
            </a:prstGeom>
            <a:solidFill>
              <a:srgbClr val="BA083A"/>
            </a:solidFill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9A56352-EA89-E135-96AE-91B1C30D079F}"/>
              </a:ext>
            </a:extLst>
          </p:cNvPr>
          <p:cNvGrpSpPr/>
          <p:nvPr/>
        </p:nvGrpSpPr>
        <p:grpSpPr>
          <a:xfrm>
            <a:off x="19578449" y="6688765"/>
            <a:ext cx="2108915" cy="815225"/>
            <a:chOff x="19513525" y="3399779"/>
            <a:chExt cx="2108915" cy="815225"/>
          </a:xfrm>
        </p:grpSpPr>
        <p:sp>
          <p:nvSpPr>
            <p:cNvPr id="518" name="Google Shape;1683;p68">
              <a:extLst>
                <a:ext uri="{FF2B5EF4-FFF2-40B4-BE49-F238E27FC236}">
                  <a16:creationId xmlns:a16="http://schemas.microsoft.com/office/drawing/2014/main" id="{CC89AB7B-EB0A-4B78-8F0D-89398B7621E4}"/>
                </a:ext>
              </a:extLst>
            </p:cNvPr>
            <p:cNvSpPr/>
            <p:nvPr/>
          </p:nvSpPr>
          <p:spPr>
            <a:xfrm>
              <a:off x="19645107" y="3399779"/>
              <a:ext cx="1690980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0" rIns="7200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 dirty="0">
                  <a:solidFill>
                    <a:srgbClr val="365CAA"/>
                  </a:solidFill>
                  <a:latin typeface="Roboto"/>
                  <a:ea typeface="Roboto"/>
                  <a:cs typeface="Roboto"/>
                  <a:sym typeface="Roboto"/>
                </a:rPr>
                <a:t>Output Sites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1684;p68">
              <a:extLst>
                <a:ext uri="{FF2B5EF4-FFF2-40B4-BE49-F238E27FC236}">
                  <a16:creationId xmlns:a16="http://schemas.microsoft.com/office/drawing/2014/main" id="{F60A233D-1D04-8C19-ACCA-38B2F098977E}"/>
                </a:ext>
              </a:extLst>
            </p:cNvPr>
            <p:cNvSpPr/>
            <p:nvPr/>
          </p:nvSpPr>
          <p:spPr>
            <a:xfrm>
              <a:off x="19645108" y="3722561"/>
              <a:ext cx="1977332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0" rIns="72000" bIns="0" anchor="t" anchorCtr="0">
              <a:spAutoFit/>
            </a:bodyPr>
            <a:lstStyle/>
            <a:p>
              <a:pPr marL="200025" marR="0" lvl="0" indent="-20002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CA21"/>
                </a:buClr>
                <a:buSzPts val="1400"/>
                <a:buFont typeface="Noto Sans Symbols"/>
                <a:buChar char="▪"/>
              </a:pPr>
              <a:r>
                <a:rPr lang="en-US" sz="1600" b="0" i="0" u="none" strike="noStrike" cap="none" dirty="0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rPr>
                <a:t>Where output data is placed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1681;p68">
              <a:extLst>
                <a:ext uri="{FF2B5EF4-FFF2-40B4-BE49-F238E27FC236}">
                  <a16:creationId xmlns:a16="http://schemas.microsoft.com/office/drawing/2014/main" id="{515DD1FC-810F-2BF9-AF55-7CB17D36E557}"/>
                </a:ext>
              </a:extLst>
            </p:cNvPr>
            <p:cNvSpPr/>
            <p:nvPr/>
          </p:nvSpPr>
          <p:spPr>
            <a:xfrm flipH="1">
              <a:off x="19513525" y="3440048"/>
              <a:ext cx="109155" cy="109155"/>
            </a:xfrm>
            <a:prstGeom prst="rtTriangle">
              <a:avLst/>
            </a:prstGeom>
            <a:solidFill>
              <a:srgbClr val="BA083A"/>
            </a:solidFill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2F35683-8DDD-4725-6CD3-65AE8F3415CE}"/>
              </a:ext>
            </a:extLst>
          </p:cNvPr>
          <p:cNvGrpSpPr/>
          <p:nvPr/>
        </p:nvGrpSpPr>
        <p:grpSpPr>
          <a:xfrm>
            <a:off x="11581324" y="8036021"/>
            <a:ext cx="4260059" cy="815225"/>
            <a:chOff x="11927423" y="9495531"/>
            <a:chExt cx="4260059" cy="815225"/>
          </a:xfrm>
        </p:grpSpPr>
        <p:grpSp>
          <p:nvGrpSpPr>
            <p:cNvPr id="451" name="Google Shape;1674;p68">
              <a:extLst>
                <a:ext uri="{FF2B5EF4-FFF2-40B4-BE49-F238E27FC236}">
                  <a16:creationId xmlns:a16="http://schemas.microsoft.com/office/drawing/2014/main" id="{A20F5AF6-514C-B9E5-C19F-E00CAC9FB326}"/>
                </a:ext>
              </a:extLst>
            </p:cNvPr>
            <p:cNvGrpSpPr/>
            <p:nvPr/>
          </p:nvGrpSpPr>
          <p:grpSpPr>
            <a:xfrm>
              <a:off x="12046852" y="9495531"/>
              <a:ext cx="4140630" cy="815225"/>
              <a:chOff x="1129870" y="1214825"/>
              <a:chExt cx="4140630" cy="815225"/>
            </a:xfrm>
          </p:grpSpPr>
          <p:sp>
            <p:nvSpPr>
              <p:cNvPr id="473" name="Google Shape;1675;p68">
                <a:extLst>
                  <a:ext uri="{FF2B5EF4-FFF2-40B4-BE49-F238E27FC236}">
                    <a16:creationId xmlns:a16="http://schemas.microsoft.com/office/drawing/2014/main" id="{F8469E67-4027-3506-6148-8512AA1AF613}"/>
                  </a:ext>
                </a:extLst>
              </p:cNvPr>
              <p:cNvSpPr/>
              <p:nvPr/>
            </p:nvSpPr>
            <p:spPr>
              <a:xfrm>
                <a:off x="1129870" y="1214825"/>
                <a:ext cx="4140629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2000" tIns="0" rIns="7200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1" i="0" u="none" strike="noStrike" cap="none" dirty="0">
                    <a:solidFill>
                      <a:srgbClr val="365CAA"/>
                    </a:solidFill>
                    <a:latin typeface="Roboto"/>
                    <a:ea typeface="Roboto"/>
                    <a:cs typeface="Roboto"/>
                    <a:sym typeface="Roboto"/>
                  </a:rPr>
                  <a:t>Workflow Submit Node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1676;p68">
                <a:extLst>
                  <a:ext uri="{FF2B5EF4-FFF2-40B4-BE49-F238E27FC236}">
                    <a16:creationId xmlns:a16="http://schemas.microsoft.com/office/drawing/2014/main" id="{E53A725E-CAF0-CA15-B084-834B6FE5DD12}"/>
                  </a:ext>
                </a:extLst>
              </p:cNvPr>
              <p:cNvSpPr/>
              <p:nvPr/>
            </p:nvSpPr>
            <p:spPr>
              <a:xfrm>
                <a:off x="1129871" y="1537607"/>
                <a:ext cx="4140629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2000" tIns="0" rIns="72000" bIns="0" anchor="t" anchorCtr="0">
                <a:spAutoFit/>
              </a:bodyPr>
              <a:lstStyle/>
              <a:p>
                <a:pPr marL="200025" marR="0" lvl="0" indent="-20002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4CA21"/>
                  </a:buClr>
                  <a:buSzPts val="1400"/>
                  <a:buFont typeface="Noto Sans Symbols"/>
                  <a:buChar char="▪"/>
                </a:pPr>
                <a:r>
                  <a:rPr lang="en-US" sz="1600" b="0" i="0" u="none" strike="noStrike" cap="none" dirty="0">
                    <a:solidFill>
                      <a:srgbClr val="3F3F3F"/>
                    </a:solidFill>
                    <a:latin typeface="Roboto"/>
                    <a:ea typeface="Roboto"/>
                    <a:cs typeface="Roboto"/>
                    <a:sym typeface="Roboto"/>
                  </a:rPr>
                  <a:t>Pegasus WMS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200025" marR="0" lvl="0" indent="-20002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4CA21"/>
                  </a:buClr>
                  <a:buSzPts val="1400"/>
                  <a:buFont typeface="Noto Sans Symbols"/>
                  <a:buChar char="▪"/>
                </a:pPr>
                <a:r>
                  <a:rPr lang="en-US" sz="1600" b="0" i="0" u="none" strike="noStrike" cap="none" dirty="0" err="1">
                    <a:solidFill>
                      <a:srgbClr val="3F3F3F"/>
                    </a:solidFill>
                    <a:latin typeface="Roboto"/>
                    <a:ea typeface="Roboto"/>
                    <a:cs typeface="Roboto"/>
                    <a:sym typeface="Roboto"/>
                  </a:rPr>
                  <a:t>HTCondor</a:t>
                </a:r>
                <a:endParaRPr sz="1600" b="0" i="0" u="none" strike="noStrike" cap="none" dirty="0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521" name="Google Shape;1677;p68">
              <a:extLst>
                <a:ext uri="{FF2B5EF4-FFF2-40B4-BE49-F238E27FC236}">
                  <a16:creationId xmlns:a16="http://schemas.microsoft.com/office/drawing/2014/main" id="{E8305A74-B8CA-2D97-B47B-1234FA8B5DBC}"/>
                </a:ext>
              </a:extLst>
            </p:cNvPr>
            <p:cNvSpPr/>
            <p:nvPr/>
          </p:nvSpPr>
          <p:spPr>
            <a:xfrm flipH="1">
              <a:off x="11927423" y="9549690"/>
              <a:ext cx="109155" cy="109155"/>
            </a:xfrm>
            <a:prstGeom prst="rtTriangle">
              <a:avLst/>
            </a:prstGeom>
            <a:solidFill>
              <a:srgbClr val="BA083A"/>
            </a:solidFill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sp>
        <p:nvSpPr>
          <p:cNvPr id="523" name="TextBox 522">
            <a:extLst>
              <a:ext uri="{FF2B5EF4-FFF2-40B4-BE49-F238E27FC236}">
                <a16:creationId xmlns:a16="http://schemas.microsoft.com/office/drawing/2014/main" id="{C9CF7674-40D5-B573-D6F7-A0E3DCD292C4}"/>
              </a:ext>
            </a:extLst>
          </p:cNvPr>
          <p:cNvSpPr txBox="1"/>
          <p:nvPr/>
        </p:nvSpPr>
        <p:spPr>
          <a:xfrm>
            <a:off x="7583926" y="21744587"/>
            <a:ext cx="6701895" cy="3165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1879" lvl="1">
              <a:lnSpc>
                <a:spcPct val="120000"/>
              </a:lnSpc>
            </a:pPr>
            <a:r>
              <a:rPr lang="en-US" sz="2400" b="1" dirty="0">
                <a:solidFill>
                  <a:srgbClr val="2E67A3"/>
                </a:solidFill>
              </a:rPr>
              <a:t>ACCESS Pegasus 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is a hosted workflow management system which allows users to construct, run, and debug workflows from a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</a:rPr>
              <a:t>Jupyter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 Notebook. Perform simple interactions on the command line. Work across environments and get started quickly with sample workflows using a Python API.</a:t>
            </a:r>
          </a:p>
          <a:p>
            <a:pPr marL="131879" lvl="1">
              <a:lnSpc>
                <a:spcPct val="120000"/>
              </a:lnSpc>
            </a:pPr>
            <a:endParaRPr lang="en-US" sz="2400" dirty="0">
              <a:solidFill>
                <a:srgbClr val="2E67A3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9187B8-32AD-A96E-8231-6B8CAA577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3531" y="17680133"/>
            <a:ext cx="2234777" cy="282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Google Shape;868;g1237dba589b_0_32">
            <a:extLst>
              <a:ext uri="{FF2B5EF4-FFF2-40B4-BE49-F238E27FC236}">
                <a16:creationId xmlns:a16="http://schemas.microsoft.com/office/drawing/2014/main" id="{FDC1211C-7314-F702-CAEE-5F43E5554522}"/>
              </a:ext>
            </a:extLst>
          </p:cNvPr>
          <p:cNvSpPr txBox="1"/>
          <p:nvPr/>
        </p:nvSpPr>
        <p:spPr>
          <a:xfrm>
            <a:off x="9445720" y="13791274"/>
            <a:ext cx="3315240" cy="48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1879" lvl="1">
              <a:lnSpc>
                <a:spcPct val="120000"/>
              </a:lnSpc>
            </a:pPr>
            <a:r>
              <a:rPr lang="en-US" sz="1600" b="1" i="1" dirty="0" err="1">
                <a:solidFill>
                  <a:srgbClr val="2D75B6"/>
                </a:solidFill>
                <a:latin typeface="Roboto"/>
                <a:ea typeface="Roboto"/>
                <a:sym typeface="Roboto"/>
              </a:rPr>
              <a:t>CryoEM</a:t>
            </a:r>
            <a:r>
              <a:rPr lang="en-US" sz="1600" b="1" i="1" dirty="0">
                <a:solidFill>
                  <a:srgbClr val="2D75B6"/>
                </a:solidFill>
                <a:latin typeface="Roboto"/>
                <a:ea typeface="Roboto"/>
                <a:sym typeface="Roboto"/>
              </a:rPr>
              <a:t> Processing at USC </a:t>
            </a:r>
            <a:endParaRPr lang="en-US" sz="1600" i="1" dirty="0">
              <a:solidFill>
                <a:srgbClr val="1F497D"/>
              </a:solidFill>
            </a:endParaRPr>
          </a:p>
        </p:txBody>
      </p:sp>
      <p:pic>
        <p:nvPicPr>
          <p:cNvPr id="5" name="Picture 2" descr="Cybershake Study 22.12 Hazard Model">
            <a:extLst>
              <a:ext uri="{FF2B5EF4-FFF2-40B4-BE49-F238E27FC236}">
                <a16:creationId xmlns:a16="http://schemas.microsoft.com/office/drawing/2014/main" id="{33097FA3-754E-2B5C-9661-60F369156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141" y="14993976"/>
            <a:ext cx="2518947" cy="249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A4D8906-6026-19E2-03A5-83DF68483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576" y="14302734"/>
            <a:ext cx="4668565" cy="318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EC8F4F5-A4E0-1FC4-862E-F84F2C0A8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9043" y="32050857"/>
            <a:ext cx="3626816" cy="77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Rectangle 162">
            <a:extLst>
              <a:ext uri="{FF2B5EF4-FFF2-40B4-BE49-F238E27FC236}">
                <a16:creationId xmlns:a16="http://schemas.microsoft.com/office/drawing/2014/main" id="{3295FC4F-C365-7AF8-3F51-D63F891334E5}"/>
              </a:ext>
            </a:extLst>
          </p:cNvPr>
          <p:cNvSpPr/>
          <p:nvPr/>
        </p:nvSpPr>
        <p:spPr>
          <a:xfrm>
            <a:off x="15730827" y="17399527"/>
            <a:ext cx="2600938" cy="641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70336" tIns="35168" rIns="70336" bIns="35168">
            <a:spAutoFit/>
          </a:bodyPr>
          <a:lstStyle/>
          <a:p>
            <a:pPr marL="131879" lvl="1">
              <a:lnSpc>
                <a:spcPct val="120000"/>
              </a:lnSpc>
            </a:pPr>
            <a:r>
              <a:rPr lang="en-US" sz="1600" b="1" i="1" dirty="0">
                <a:solidFill>
                  <a:srgbClr val="2D75B6"/>
                </a:solidFill>
                <a:latin typeface="Roboto"/>
                <a:ea typeface="Roboto"/>
                <a:sym typeface="Roboto"/>
              </a:rPr>
              <a:t>Gamma Ray spectroscopy </a:t>
            </a:r>
          </a:p>
          <a:p>
            <a:pPr marL="131879" lvl="1">
              <a:lnSpc>
                <a:spcPct val="120000"/>
              </a:lnSpc>
            </a:pPr>
            <a:r>
              <a:rPr lang="en-US" sz="1600" b="1" i="1" dirty="0">
                <a:solidFill>
                  <a:srgbClr val="2D75B6"/>
                </a:solidFill>
                <a:latin typeface="Roboto"/>
                <a:ea typeface="Roboto"/>
                <a:sym typeface="Roboto"/>
              </a:rPr>
              <a:t>                                          (</a:t>
            </a:r>
            <a:endParaRPr lang="en-US" sz="1600" i="1" dirty="0">
              <a:solidFill>
                <a:srgbClr val="1F497D"/>
              </a:solidFill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8D93CF45-724B-4F41-F5D0-5B29B6B9C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369" y="28455335"/>
            <a:ext cx="4277360" cy="81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57AD3C-6AFC-E606-BF3D-365716A9BB9A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505364" y="23191836"/>
            <a:ext cx="3588781" cy="708181"/>
          </a:xfrm>
          <a:prstGeom prst="rect">
            <a:avLst/>
          </a:prstGeom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ED4476F-88ED-A08F-01A4-D358DA87F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4451" y="24531392"/>
            <a:ext cx="4935434" cy="329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73121E51-B549-DFA8-5709-464AFB365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326" y="28013629"/>
            <a:ext cx="6638051" cy="352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" name="Picture 234">
            <a:extLst>
              <a:ext uri="{FF2B5EF4-FFF2-40B4-BE49-F238E27FC236}">
                <a16:creationId xmlns:a16="http://schemas.microsoft.com/office/drawing/2014/main" id="{01E61A4A-18DF-124F-9DB0-C5879D90C93E}"/>
              </a:ext>
            </a:extLst>
          </p:cNvPr>
          <p:cNvPicPr>
            <a:picLocks noChangeAspect="1"/>
          </p:cNvPicPr>
          <p:nvPr/>
        </p:nvPicPr>
        <p:blipFill>
          <a:blip r:embed="rId37"/>
          <a:srcRect/>
          <a:stretch/>
        </p:blipFill>
        <p:spPr>
          <a:xfrm>
            <a:off x="15213151" y="28527841"/>
            <a:ext cx="5702316" cy="285551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9108C53-1374-DDE0-7BDC-777515D6EB52}"/>
              </a:ext>
            </a:extLst>
          </p:cNvPr>
          <p:cNvSpPr/>
          <p:nvPr/>
        </p:nvSpPr>
        <p:spPr>
          <a:xfrm>
            <a:off x="17462500" y="31383671"/>
            <a:ext cx="1308692" cy="346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70336" tIns="35168" rIns="70336" bIns="35168">
            <a:spAutoFit/>
          </a:bodyPr>
          <a:lstStyle/>
          <a:p>
            <a:pPr marL="131879" lvl="1">
              <a:lnSpc>
                <a:spcPct val="120000"/>
              </a:lnSpc>
            </a:pPr>
            <a:r>
              <a:rPr lang="en-US" sz="1600" b="1" dirty="0">
                <a:solidFill>
                  <a:srgbClr val="2D75B6"/>
                </a:solidFill>
                <a:latin typeface="Roboto"/>
                <a:ea typeface="Roboto"/>
                <a:sym typeface="Roboto"/>
              </a:rPr>
              <a:t>Downloads</a:t>
            </a:r>
            <a:endParaRPr lang="en-US" sz="1600" b="1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387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8681</TotalTime>
  <Words>931</Words>
  <Application>Microsoft Macintosh PowerPoint</Application>
  <PresentationFormat>Custom</PresentationFormat>
  <Paragraphs>160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Candara</vt:lpstr>
      <vt:lpstr>Noto Sans Symbols</vt:lpstr>
      <vt:lpstr>Roboto</vt:lpstr>
      <vt:lpstr>Roboto Light</vt:lpstr>
      <vt:lpstr>Office Theme</vt:lpstr>
      <vt:lpstr>PowerPoint Presentation</vt:lpstr>
    </vt:vector>
  </TitlesOfParts>
  <Company>USC Information Sciences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Gaurang Mehta</dc:creator>
  <cp:lastModifiedBy>Karan Vahi</cp:lastModifiedBy>
  <cp:revision>422</cp:revision>
  <cp:lastPrinted>2020-01-29T19:57:41Z</cp:lastPrinted>
  <dcterms:created xsi:type="dcterms:W3CDTF">2011-09-28T21:33:57Z</dcterms:created>
  <dcterms:modified xsi:type="dcterms:W3CDTF">2025-03-05T00:19:43Z</dcterms:modified>
</cp:coreProperties>
</file>